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  <p:sldMasterId id="2147483684" r:id="rId6"/>
  </p:sldMasterIdLst>
  <p:notesMasterIdLst>
    <p:notesMasterId r:id="rId38"/>
  </p:notesMasterIdLst>
  <p:sldIdLst>
    <p:sldId id="256" r:id="rId7"/>
    <p:sldId id="260" r:id="rId8"/>
    <p:sldId id="448" r:id="rId9"/>
    <p:sldId id="261" r:id="rId10"/>
    <p:sldId id="450" r:id="rId11"/>
    <p:sldId id="451" r:id="rId12"/>
    <p:sldId id="438" r:id="rId13"/>
    <p:sldId id="471" r:id="rId14"/>
    <p:sldId id="412" r:id="rId15"/>
    <p:sldId id="413" r:id="rId16"/>
    <p:sldId id="457" r:id="rId17"/>
    <p:sldId id="442" r:id="rId18"/>
    <p:sldId id="420" r:id="rId19"/>
    <p:sldId id="449" r:id="rId20"/>
    <p:sldId id="478" r:id="rId21"/>
    <p:sldId id="443" r:id="rId22"/>
    <p:sldId id="264" r:id="rId23"/>
    <p:sldId id="265" r:id="rId24"/>
    <p:sldId id="429" r:id="rId25"/>
    <p:sldId id="479" r:id="rId26"/>
    <p:sldId id="480" r:id="rId27"/>
    <p:sldId id="481" r:id="rId28"/>
    <p:sldId id="482" r:id="rId29"/>
    <p:sldId id="446" r:id="rId30"/>
    <p:sldId id="415" r:id="rId31"/>
    <p:sldId id="474" r:id="rId32"/>
    <p:sldId id="475" r:id="rId33"/>
    <p:sldId id="476" r:id="rId34"/>
    <p:sldId id="477" r:id="rId35"/>
    <p:sldId id="422" r:id="rId36"/>
    <p:sldId id="44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991447-A363-498D-BF25-102B85846FEA}">
          <p14:sldIdLst/>
        </p14:section>
        <p14:section name="DORI" id="{F9B4C078-5E7F-4961-A181-5307A974CEC5}">
          <p14:sldIdLst>
            <p14:sldId id="256"/>
            <p14:sldId id="260"/>
            <p14:sldId id="448"/>
            <p14:sldId id="261"/>
            <p14:sldId id="450"/>
            <p14:sldId id="451"/>
            <p14:sldId id="438"/>
          </p14:sldIdLst>
        </p14:section>
        <p14:section name="Centers &amp; Cores" id="{05E86AE0-6DC1-4FFD-8693-E4DA93C5F884}">
          <p14:sldIdLst>
            <p14:sldId id="471"/>
            <p14:sldId id="412"/>
            <p14:sldId id="413"/>
            <p14:sldId id="457"/>
          </p14:sldIdLst>
        </p14:section>
        <p14:section name="SPA" id="{B5B8ED35-F80B-49F6-BE25-F86120DC4A27}">
          <p14:sldIdLst>
            <p14:sldId id="442"/>
            <p14:sldId id="420"/>
            <p14:sldId id="449"/>
            <p14:sldId id="478"/>
          </p14:sldIdLst>
        </p14:section>
        <p14:section name="RD" id="{D083CC55-F0C4-43BD-8739-73D229C04C63}">
          <p14:sldIdLst>
            <p14:sldId id="443"/>
            <p14:sldId id="264"/>
            <p14:sldId id="265"/>
            <p14:sldId id="429"/>
            <p14:sldId id="479"/>
            <p14:sldId id="480"/>
            <p14:sldId id="481"/>
            <p14:sldId id="482"/>
          </p14:sldIdLst>
        </p14:section>
        <p14:section name="RIO" id="{FC3D0AD6-E482-4627-AD0C-15A71E16FFBD}">
          <p14:sldIdLst>
            <p14:sldId id="446"/>
            <p14:sldId id="415"/>
          </p14:sldIdLst>
        </p14:section>
        <p14:section name="OTC" id="{5DD47877-A562-4865-8332-A2F38F03DF1C}">
          <p14:sldIdLst>
            <p14:sldId id="474"/>
            <p14:sldId id="475"/>
            <p14:sldId id="476"/>
            <p14:sldId id="477"/>
          </p14:sldIdLst>
        </p14:section>
        <p14:section name="Communications" id="{98F03A09-BB41-466F-8F05-885E6B45E8A5}">
          <p14:sldIdLst>
            <p14:sldId id="422"/>
          </p14:sldIdLst>
        </p14:section>
        <p14:section name="Closing" id="{6A112C95-1CD7-4027-9FFF-4116C70ECFFA}">
          <p14:sldIdLst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449"/>
    <a:srgbClr val="FECC4C"/>
    <a:srgbClr val="007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711"/>
  </p:normalViewPr>
  <p:slideViewPr>
    <p:cSldViewPr snapToGrid="0">
      <p:cViewPr varScale="1">
        <p:scale>
          <a:sx n="105" d="100"/>
          <a:sy n="105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arton" userId="15db4a50e1bfe4c8" providerId="LiveId" clId="{5C436512-6FF1-4B09-BF86-CB54B49C723A}"/>
    <pc:docChg chg="modSld">
      <pc:chgData name="Elizabeth Barton" userId="15db4a50e1bfe4c8" providerId="LiveId" clId="{5C436512-6FF1-4B09-BF86-CB54B49C723A}" dt="2024-09-22T19:34:25.207" v="13" actId="20577"/>
      <pc:docMkLst>
        <pc:docMk/>
      </pc:docMkLst>
      <pc:sldChg chg="modSp mod">
        <pc:chgData name="Elizabeth Barton" userId="15db4a50e1bfe4c8" providerId="LiveId" clId="{5C436512-6FF1-4B09-BF86-CB54B49C723A}" dt="2024-09-22T19:34:25.207" v="13" actId="20577"/>
        <pc:sldMkLst>
          <pc:docMk/>
          <pc:sldMk cId="3252931026" sldId="481"/>
        </pc:sldMkLst>
        <pc:spChg chg="mod">
          <ac:chgData name="Elizabeth Barton" userId="15db4a50e1bfe4c8" providerId="LiveId" clId="{5C436512-6FF1-4B09-BF86-CB54B49C723A}" dt="2024-09-22T19:34:25.207" v="13" actId="20577"/>
          <ac:spMkLst>
            <pc:docMk/>
            <pc:sldMk cId="3252931026" sldId="481"/>
            <ac:spMk id="3" creationId="{BE1BF669-9CBF-5EE4-2CF4-F1E2EFE699EE}"/>
          </ac:spMkLst>
        </pc:spChg>
      </pc:sldChg>
    </pc:docChg>
  </pc:docChgLst>
  <pc:docChgLst>
    <pc:chgData name="Rachel Wallace" userId="c82049d0-0ec4-4099-a123-70d029bdbffb" providerId="ADAL" clId="{34E82B88-8812-408D-B9B4-738C6ED4887D}"/>
    <pc:docChg chg="undo redo custSel addSld modSld sldOrd modSection">
      <pc:chgData name="Rachel Wallace" userId="c82049d0-0ec4-4099-a123-70d029bdbffb" providerId="ADAL" clId="{34E82B88-8812-408D-B9B4-738C6ED4887D}" dt="2024-09-13T01:50:28.877" v="2003" actId="1035"/>
      <pc:docMkLst>
        <pc:docMk/>
      </pc:docMkLst>
      <pc:sldChg chg="modSp mod">
        <pc:chgData name="Rachel Wallace" userId="c82049d0-0ec4-4099-a123-70d029bdbffb" providerId="ADAL" clId="{34E82B88-8812-408D-B9B4-738C6ED4887D}" dt="2024-09-12T21:52:21.367" v="1847" actId="20577"/>
        <pc:sldMkLst>
          <pc:docMk/>
          <pc:sldMk cId="2660738677" sldId="260"/>
        </pc:sldMkLst>
        <pc:spChg chg="mod">
          <ac:chgData name="Rachel Wallace" userId="c82049d0-0ec4-4099-a123-70d029bdbffb" providerId="ADAL" clId="{34E82B88-8812-408D-B9B4-738C6ED4887D}" dt="2024-09-12T21:52:21.367" v="1847" actId="20577"/>
          <ac:spMkLst>
            <pc:docMk/>
            <pc:sldMk cId="2660738677" sldId="260"/>
            <ac:spMk id="2" creationId="{00000000-0000-0000-0000-000000000000}"/>
          </ac:spMkLst>
        </pc:spChg>
      </pc:sldChg>
      <pc:sldChg chg="modSp mod">
        <pc:chgData name="Rachel Wallace" userId="c82049d0-0ec4-4099-a123-70d029bdbffb" providerId="ADAL" clId="{34E82B88-8812-408D-B9B4-738C6ED4887D}" dt="2024-09-12T21:02:59.817" v="655" actId="20577"/>
        <pc:sldMkLst>
          <pc:docMk/>
          <pc:sldMk cId="4229976696" sldId="264"/>
        </pc:sldMkLst>
        <pc:spChg chg="mod">
          <ac:chgData name="Rachel Wallace" userId="c82049d0-0ec4-4099-a123-70d029bdbffb" providerId="ADAL" clId="{34E82B88-8812-408D-B9B4-738C6ED4887D}" dt="2024-09-12T21:02:59.817" v="655" actId="20577"/>
          <ac:spMkLst>
            <pc:docMk/>
            <pc:sldMk cId="4229976696" sldId="264"/>
            <ac:spMk id="4" creationId="{1A6879F4-B48C-29C9-40F0-1088213833DE}"/>
          </ac:spMkLst>
        </pc:spChg>
      </pc:sldChg>
      <pc:sldChg chg="modSp mod">
        <pc:chgData name="Rachel Wallace" userId="c82049d0-0ec4-4099-a123-70d029bdbffb" providerId="ADAL" clId="{34E82B88-8812-408D-B9B4-738C6ED4887D}" dt="2024-09-12T21:49:25.189" v="1801" actId="1076"/>
        <pc:sldMkLst>
          <pc:docMk/>
          <pc:sldMk cId="3690928751" sldId="265"/>
        </pc:sldMkLst>
        <pc:spChg chg="mod">
          <ac:chgData name="Rachel Wallace" userId="c82049d0-0ec4-4099-a123-70d029bdbffb" providerId="ADAL" clId="{34E82B88-8812-408D-B9B4-738C6ED4887D}" dt="2024-09-12T21:49:25.189" v="1801" actId="1076"/>
          <ac:spMkLst>
            <pc:docMk/>
            <pc:sldMk cId="3690928751" sldId="265"/>
            <ac:spMk id="8" creationId="{BF3ECD6E-281B-2F3F-A5B2-6FBD8AAB1A8E}"/>
          </ac:spMkLst>
        </pc:spChg>
      </pc:sldChg>
      <pc:sldChg chg="modSp mod">
        <pc:chgData name="Rachel Wallace" userId="c82049d0-0ec4-4099-a123-70d029bdbffb" providerId="ADAL" clId="{34E82B88-8812-408D-B9B4-738C6ED4887D}" dt="2024-09-12T21:13:05.745" v="977" actId="20577"/>
        <pc:sldMkLst>
          <pc:docMk/>
          <pc:sldMk cId="796898508" sldId="415"/>
        </pc:sldMkLst>
        <pc:spChg chg="mod">
          <ac:chgData name="Rachel Wallace" userId="c82049d0-0ec4-4099-a123-70d029bdbffb" providerId="ADAL" clId="{34E82B88-8812-408D-B9B4-738C6ED4887D}" dt="2024-09-12T21:13:05.745" v="977" actId="20577"/>
          <ac:spMkLst>
            <pc:docMk/>
            <pc:sldMk cId="796898508" sldId="415"/>
            <ac:spMk id="6" creationId="{290993D1-D755-9C8A-F9E8-0D32A469A1FB}"/>
          </ac:spMkLst>
        </pc:spChg>
      </pc:sldChg>
      <pc:sldChg chg="modSp mod">
        <pc:chgData name="Rachel Wallace" userId="c82049d0-0ec4-4099-a123-70d029bdbffb" providerId="ADAL" clId="{34E82B88-8812-408D-B9B4-738C6ED4887D}" dt="2024-09-12T21:01:26.682" v="614" actId="2711"/>
        <pc:sldMkLst>
          <pc:docMk/>
          <pc:sldMk cId="1075888357" sldId="422"/>
        </pc:sldMkLst>
        <pc:spChg chg="mod">
          <ac:chgData name="Rachel Wallace" userId="c82049d0-0ec4-4099-a123-70d029bdbffb" providerId="ADAL" clId="{34E82B88-8812-408D-B9B4-738C6ED4887D}" dt="2024-09-12T21:01:26.682" v="614" actId="2711"/>
          <ac:spMkLst>
            <pc:docMk/>
            <pc:sldMk cId="1075888357" sldId="422"/>
            <ac:spMk id="8" creationId="{60AF05FA-C0BA-AF75-45C8-73B35301B05F}"/>
          </ac:spMkLst>
        </pc:spChg>
      </pc:sldChg>
      <pc:sldChg chg="modSp mod">
        <pc:chgData name="Rachel Wallace" userId="c82049d0-0ec4-4099-a123-70d029bdbffb" providerId="ADAL" clId="{34E82B88-8812-408D-B9B4-738C6ED4887D}" dt="2024-09-13T01:48:23.172" v="1985" actId="948"/>
        <pc:sldMkLst>
          <pc:docMk/>
          <pc:sldMk cId="3771200517" sldId="429"/>
        </pc:sldMkLst>
        <pc:spChg chg="mod">
          <ac:chgData name="Rachel Wallace" userId="c82049d0-0ec4-4099-a123-70d029bdbffb" providerId="ADAL" clId="{34E82B88-8812-408D-B9B4-738C6ED4887D}" dt="2024-09-13T01:48:23.172" v="1985" actId="948"/>
          <ac:spMkLst>
            <pc:docMk/>
            <pc:sldMk cId="3771200517" sldId="429"/>
            <ac:spMk id="3" creationId="{1E701797-4907-0497-84B2-B6E5270BE6EE}"/>
          </ac:spMkLst>
        </pc:spChg>
        <pc:spChg chg="mod">
          <ac:chgData name="Rachel Wallace" userId="c82049d0-0ec4-4099-a123-70d029bdbffb" providerId="ADAL" clId="{34E82B88-8812-408D-B9B4-738C6ED4887D}" dt="2024-09-12T21:02:56.193" v="654" actId="20577"/>
          <ac:spMkLst>
            <pc:docMk/>
            <pc:sldMk cId="3771200517" sldId="429"/>
            <ac:spMk id="6" creationId="{3DDAD6EA-EEF3-2B11-47AB-43220C8951B5}"/>
          </ac:spMkLst>
        </pc:spChg>
      </pc:sldChg>
      <pc:sldChg chg="modSp mod">
        <pc:chgData name="Rachel Wallace" userId="c82049d0-0ec4-4099-a123-70d029bdbffb" providerId="ADAL" clId="{34E82B88-8812-408D-B9B4-738C6ED4887D}" dt="2024-09-13T01:50:28.877" v="2003" actId="1035"/>
        <pc:sldMkLst>
          <pc:docMk/>
          <pc:sldMk cId="3494556917" sldId="443"/>
        </pc:sldMkLst>
        <pc:spChg chg="mod">
          <ac:chgData name="Rachel Wallace" userId="c82049d0-0ec4-4099-a123-70d029bdbffb" providerId="ADAL" clId="{34E82B88-8812-408D-B9B4-738C6ED4887D}" dt="2024-09-12T21:03:03.552" v="656" actId="20577"/>
          <ac:spMkLst>
            <pc:docMk/>
            <pc:sldMk cId="3494556917" sldId="443"/>
            <ac:spMk id="2" creationId="{9A3BC6FF-49C9-486B-AF5D-A754D9C3DF1A}"/>
          </ac:spMkLst>
        </pc:spChg>
        <pc:spChg chg="mod">
          <ac:chgData name="Rachel Wallace" userId="c82049d0-0ec4-4099-a123-70d029bdbffb" providerId="ADAL" clId="{34E82B88-8812-408D-B9B4-738C6ED4887D}" dt="2024-09-13T01:50:28.877" v="2003" actId="1035"/>
          <ac:spMkLst>
            <pc:docMk/>
            <pc:sldMk cId="3494556917" sldId="443"/>
            <ac:spMk id="11" creationId="{8EB21959-75D8-5A5A-2ABD-5AFECF412618}"/>
          </ac:spMkLst>
        </pc:spChg>
        <pc:spChg chg="mod">
          <ac:chgData name="Rachel Wallace" userId="c82049d0-0ec4-4099-a123-70d029bdbffb" providerId="ADAL" clId="{34E82B88-8812-408D-B9B4-738C6ED4887D}" dt="2024-09-13T01:50:28.877" v="2003" actId="1035"/>
          <ac:spMkLst>
            <pc:docMk/>
            <pc:sldMk cId="3494556917" sldId="443"/>
            <ac:spMk id="12" creationId="{34367FC3-D124-E326-D0BF-48A72E1AAE81}"/>
          </ac:spMkLst>
        </pc:spChg>
        <pc:spChg chg="mod">
          <ac:chgData name="Rachel Wallace" userId="c82049d0-0ec4-4099-a123-70d029bdbffb" providerId="ADAL" clId="{34E82B88-8812-408D-B9B4-738C6ED4887D}" dt="2024-09-12T20:59:57.543" v="609" actId="12789"/>
          <ac:spMkLst>
            <pc:docMk/>
            <pc:sldMk cId="3494556917" sldId="443"/>
            <ac:spMk id="16" creationId="{8CF6636F-6369-A0D4-8293-C82E597BE517}"/>
          </ac:spMkLst>
        </pc:spChg>
        <pc:spChg chg="mod">
          <ac:chgData name="Rachel Wallace" userId="c82049d0-0ec4-4099-a123-70d029bdbffb" providerId="ADAL" clId="{34E82B88-8812-408D-B9B4-738C6ED4887D}" dt="2024-09-13T01:50:28.877" v="2003" actId="1035"/>
          <ac:spMkLst>
            <pc:docMk/>
            <pc:sldMk cId="3494556917" sldId="443"/>
            <ac:spMk id="17" creationId="{6FEA3E87-939E-5C26-221C-0E40DD03E9DD}"/>
          </ac:spMkLst>
        </pc:spChg>
        <pc:picChg chg="mod">
          <ac:chgData name="Rachel Wallace" userId="c82049d0-0ec4-4099-a123-70d029bdbffb" providerId="ADAL" clId="{34E82B88-8812-408D-B9B4-738C6ED4887D}" dt="2024-09-13T01:50:28.877" v="2003" actId="1035"/>
          <ac:picMkLst>
            <pc:docMk/>
            <pc:sldMk cId="3494556917" sldId="443"/>
            <ac:picMk id="10" creationId="{604DECC6-80FB-863B-8118-B269768F9D99}"/>
          </ac:picMkLst>
        </pc:picChg>
        <pc:picChg chg="mod">
          <ac:chgData name="Rachel Wallace" userId="c82049d0-0ec4-4099-a123-70d029bdbffb" providerId="ADAL" clId="{34E82B88-8812-408D-B9B4-738C6ED4887D}" dt="2024-09-13T01:50:28.877" v="2003" actId="1035"/>
          <ac:picMkLst>
            <pc:docMk/>
            <pc:sldMk cId="3494556917" sldId="443"/>
            <ac:picMk id="20" creationId="{ED353ADC-2008-E0A3-97BB-B55960D04B17}"/>
          </ac:picMkLst>
        </pc:picChg>
        <pc:picChg chg="mod">
          <ac:chgData name="Rachel Wallace" userId="c82049d0-0ec4-4099-a123-70d029bdbffb" providerId="ADAL" clId="{34E82B88-8812-408D-B9B4-738C6ED4887D}" dt="2024-09-12T20:59:57.543" v="609" actId="12789"/>
          <ac:picMkLst>
            <pc:docMk/>
            <pc:sldMk cId="3494556917" sldId="443"/>
            <ac:picMk id="21" creationId="{D0580F07-4C0A-16C6-A905-2884ECE4E5B5}"/>
          </ac:picMkLst>
        </pc:picChg>
        <pc:picChg chg="mod">
          <ac:chgData name="Rachel Wallace" userId="c82049d0-0ec4-4099-a123-70d029bdbffb" providerId="ADAL" clId="{34E82B88-8812-408D-B9B4-738C6ED4887D}" dt="2024-09-13T01:50:28.877" v="2003" actId="1035"/>
          <ac:picMkLst>
            <pc:docMk/>
            <pc:sldMk cId="3494556917" sldId="443"/>
            <ac:picMk id="23" creationId="{C46BE078-7F8F-2F09-D652-9E0275266337}"/>
          </ac:picMkLst>
        </pc:picChg>
      </pc:sldChg>
      <pc:sldChg chg="modSp mod">
        <pc:chgData name="Rachel Wallace" userId="c82049d0-0ec4-4099-a123-70d029bdbffb" providerId="ADAL" clId="{34E82B88-8812-408D-B9B4-738C6ED4887D}" dt="2024-09-12T21:01:03.080" v="612" actId="1076"/>
        <pc:sldMkLst>
          <pc:docMk/>
          <pc:sldMk cId="3179069504" sldId="446"/>
        </pc:sldMkLst>
        <pc:spChg chg="mod">
          <ac:chgData name="Rachel Wallace" userId="c82049d0-0ec4-4099-a123-70d029bdbffb" providerId="ADAL" clId="{34E82B88-8812-408D-B9B4-738C6ED4887D}" dt="2024-09-12T21:01:03.080" v="612" actId="1076"/>
          <ac:spMkLst>
            <pc:docMk/>
            <pc:sldMk cId="3179069504" sldId="446"/>
            <ac:spMk id="5" creationId="{C1C54ECF-E725-F155-7E02-5DE7CB702B9B}"/>
          </ac:spMkLst>
        </pc:spChg>
        <pc:spChg chg="mod">
          <ac:chgData name="Rachel Wallace" userId="c82049d0-0ec4-4099-a123-70d029bdbffb" providerId="ADAL" clId="{34E82B88-8812-408D-B9B4-738C6ED4887D}" dt="2024-09-12T21:01:03.080" v="612" actId="1076"/>
          <ac:spMkLst>
            <pc:docMk/>
            <pc:sldMk cId="3179069504" sldId="446"/>
            <ac:spMk id="6" creationId="{C8226D12-CB35-F761-380E-333B552EA30B}"/>
          </ac:spMkLst>
        </pc:spChg>
        <pc:picChg chg="mod">
          <ac:chgData name="Rachel Wallace" userId="c82049d0-0ec4-4099-a123-70d029bdbffb" providerId="ADAL" clId="{34E82B88-8812-408D-B9B4-738C6ED4887D}" dt="2024-09-12T21:01:03.080" v="612" actId="1076"/>
          <ac:picMkLst>
            <pc:docMk/>
            <pc:sldMk cId="3179069504" sldId="446"/>
            <ac:picMk id="2" creationId="{6EE87485-7FAB-56D3-04A5-B8CC7A289E3C}"/>
          </ac:picMkLst>
        </pc:picChg>
        <pc:picChg chg="mod">
          <ac:chgData name="Rachel Wallace" userId="c82049d0-0ec4-4099-a123-70d029bdbffb" providerId="ADAL" clId="{34E82B88-8812-408D-B9B4-738C6ED4887D}" dt="2024-09-12T21:01:03.080" v="612" actId="1076"/>
          <ac:picMkLst>
            <pc:docMk/>
            <pc:sldMk cId="3179069504" sldId="446"/>
            <ac:picMk id="3" creationId="{EB4CD85D-A583-CF57-4499-6EED6D327B9E}"/>
          </ac:picMkLst>
        </pc:picChg>
      </pc:sldChg>
      <pc:sldChg chg="modSp mod">
        <pc:chgData name="Rachel Wallace" userId="c82049d0-0ec4-4099-a123-70d029bdbffb" providerId="ADAL" clId="{34E82B88-8812-408D-B9B4-738C6ED4887D}" dt="2024-09-13T01:49:41.720" v="1991" actId="20577"/>
        <pc:sldMkLst>
          <pc:docMk/>
          <pc:sldMk cId="1592147562" sldId="447"/>
        </pc:sldMkLst>
        <pc:spChg chg="mod">
          <ac:chgData name="Rachel Wallace" userId="c82049d0-0ec4-4099-a123-70d029bdbffb" providerId="ADAL" clId="{34E82B88-8812-408D-B9B4-738C6ED4887D}" dt="2024-09-13T01:49:10.093" v="1988" actId="1076"/>
          <ac:spMkLst>
            <pc:docMk/>
            <pc:sldMk cId="1592147562" sldId="447"/>
            <ac:spMk id="3" creationId="{14498BA4-F84F-BEAD-5595-40AE606B3F8F}"/>
          </ac:spMkLst>
        </pc:spChg>
        <pc:spChg chg="mod">
          <ac:chgData name="Rachel Wallace" userId="c82049d0-0ec4-4099-a123-70d029bdbffb" providerId="ADAL" clId="{34E82B88-8812-408D-B9B4-738C6ED4887D}" dt="2024-09-13T01:49:41.720" v="1991" actId="20577"/>
          <ac:spMkLst>
            <pc:docMk/>
            <pc:sldMk cId="1592147562" sldId="447"/>
            <ac:spMk id="4" creationId="{5E58E10D-9AF7-BAAA-D8E0-31AA6E92F105}"/>
          </ac:spMkLst>
        </pc:spChg>
        <pc:spChg chg="mod">
          <ac:chgData name="Rachel Wallace" userId="c82049d0-0ec4-4099-a123-70d029bdbffb" providerId="ADAL" clId="{34E82B88-8812-408D-B9B4-738C6ED4887D}" dt="2024-09-12T21:01:32.046" v="615" actId="2711"/>
          <ac:spMkLst>
            <pc:docMk/>
            <pc:sldMk cId="1592147562" sldId="447"/>
            <ac:spMk id="8" creationId="{60AF05FA-C0BA-AF75-45C8-73B35301B05F}"/>
          </ac:spMkLst>
        </pc:spChg>
      </pc:sldChg>
      <pc:sldChg chg="modSp mod">
        <pc:chgData name="Rachel Wallace" userId="c82049d0-0ec4-4099-a123-70d029bdbffb" providerId="ADAL" clId="{34E82B88-8812-408D-B9B4-738C6ED4887D}" dt="2024-09-13T01:48:56.098" v="1987" actId="1076"/>
        <pc:sldMkLst>
          <pc:docMk/>
          <pc:sldMk cId="1899865164" sldId="474"/>
        </pc:sldMkLst>
        <pc:spChg chg="mod">
          <ac:chgData name="Rachel Wallace" userId="c82049d0-0ec4-4099-a123-70d029bdbffb" providerId="ADAL" clId="{34E82B88-8812-408D-B9B4-738C6ED4887D}" dt="2024-09-13T01:48:56.098" v="1987" actId="1076"/>
          <ac:spMkLst>
            <pc:docMk/>
            <pc:sldMk cId="1899865164" sldId="474"/>
            <ac:spMk id="14" creationId="{DDAB8369-DB6B-82E5-8BF6-DEAE6F911921}"/>
          </ac:spMkLst>
        </pc:spChg>
        <pc:picChg chg="mod">
          <ac:chgData name="Rachel Wallace" userId="c82049d0-0ec4-4099-a123-70d029bdbffb" providerId="ADAL" clId="{34E82B88-8812-408D-B9B4-738C6ED4887D}" dt="2024-09-13T01:48:56.098" v="1987" actId="1076"/>
          <ac:picMkLst>
            <pc:docMk/>
            <pc:sldMk cId="1899865164" sldId="474"/>
            <ac:picMk id="7" creationId="{8D65C85C-5FC5-7A90-80BA-8F6FAB9045E1}"/>
          </ac:picMkLst>
        </pc:picChg>
      </pc:sldChg>
      <pc:sldChg chg="modSp mod">
        <pc:chgData name="Rachel Wallace" userId="c82049d0-0ec4-4099-a123-70d029bdbffb" providerId="ADAL" clId="{34E82B88-8812-408D-B9B4-738C6ED4887D}" dt="2024-09-12T21:01:10.056" v="613" actId="2711"/>
        <pc:sldMkLst>
          <pc:docMk/>
          <pc:sldMk cId="2697178927" sldId="475"/>
        </pc:sldMkLst>
        <pc:spChg chg="mod">
          <ac:chgData name="Rachel Wallace" userId="c82049d0-0ec4-4099-a123-70d029bdbffb" providerId="ADAL" clId="{34E82B88-8812-408D-B9B4-738C6ED4887D}" dt="2024-09-12T21:01:10.056" v="613" actId="2711"/>
          <ac:spMkLst>
            <pc:docMk/>
            <pc:sldMk cId="2697178927" sldId="475"/>
            <ac:spMk id="7" creationId="{DCD761CA-6F36-FFFD-295E-4294A2B74B1E}"/>
          </ac:spMkLst>
        </pc:spChg>
        <pc:spChg chg="mod">
          <ac:chgData name="Rachel Wallace" userId="c82049d0-0ec4-4099-a123-70d029bdbffb" providerId="ADAL" clId="{34E82B88-8812-408D-B9B4-738C6ED4887D}" dt="2024-09-12T21:01:10.056" v="613" actId="2711"/>
          <ac:spMkLst>
            <pc:docMk/>
            <pc:sldMk cId="2697178927" sldId="475"/>
            <ac:spMk id="9" creationId="{15D4E0F8-A6F9-AFDD-CD3F-EE7C06D902CB}"/>
          </ac:spMkLst>
        </pc:spChg>
      </pc:sldChg>
      <pc:sldChg chg="modSp mod">
        <pc:chgData name="Rachel Wallace" userId="c82049d0-0ec4-4099-a123-70d029bdbffb" providerId="ADAL" clId="{34E82B88-8812-408D-B9B4-738C6ED4887D}" dt="2024-09-12T21:12:54.049" v="975" actId="20577"/>
        <pc:sldMkLst>
          <pc:docMk/>
          <pc:sldMk cId="2288596494" sldId="476"/>
        </pc:sldMkLst>
        <pc:spChg chg="mod">
          <ac:chgData name="Rachel Wallace" userId="c82049d0-0ec4-4099-a123-70d029bdbffb" providerId="ADAL" clId="{34E82B88-8812-408D-B9B4-738C6ED4887D}" dt="2024-09-12T21:12:54.049" v="975" actId="20577"/>
          <ac:spMkLst>
            <pc:docMk/>
            <pc:sldMk cId="2288596494" sldId="476"/>
            <ac:spMk id="7" creationId="{DCD761CA-6F36-FFFD-295E-4294A2B74B1E}"/>
          </ac:spMkLst>
        </pc:spChg>
      </pc:sldChg>
      <pc:sldChg chg="modSp mod">
        <pc:chgData name="Rachel Wallace" userId="c82049d0-0ec4-4099-a123-70d029bdbffb" providerId="ADAL" clId="{34E82B88-8812-408D-B9B4-738C6ED4887D}" dt="2024-09-12T21:12:57.579" v="976" actId="20577"/>
        <pc:sldMkLst>
          <pc:docMk/>
          <pc:sldMk cId="3294423185" sldId="477"/>
        </pc:sldMkLst>
        <pc:spChg chg="mod">
          <ac:chgData name="Rachel Wallace" userId="c82049d0-0ec4-4099-a123-70d029bdbffb" providerId="ADAL" clId="{34E82B88-8812-408D-B9B4-738C6ED4887D}" dt="2024-09-12T21:12:57.579" v="976" actId="20577"/>
          <ac:spMkLst>
            <pc:docMk/>
            <pc:sldMk cId="3294423185" sldId="477"/>
            <ac:spMk id="2" creationId="{7E21A4C9-8C48-EE27-8D23-DA3B29ACED59}"/>
          </ac:spMkLst>
        </pc:spChg>
      </pc:sldChg>
      <pc:sldChg chg="addSp delSp modSp add mod">
        <pc:chgData name="Rachel Wallace" userId="c82049d0-0ec4-4099-a123-70d029bdbffb" providerId="ADAL" clId="{34E82B88-8812-408D-B9B4-738C6ED4887D}" dt="2024-09-12T21:04:55.045" v="657" actId="1076"/>
        <pc:sldMkLst>
          <pc:docMk/>
          <pc:sldMk cId="3671035338" sldId="478"/>
        </pc:sldMkLst>
        <pc:spChg chg="add mod">
          <ac:chgData name="Rachel Wallace" userId="c82049d0-0ec4-4099-a123-70d029bdbffb" providerId="ADAL" clId="{34E82B88-8812-408D-B9B4-738C6ED4887D}" dt="2024-09-12T20:57:20.587" v="579" actId="14100"/>
          <ac:spMkLst>
            <pc:docMk/>
            <pc:sldMk cId="3671035338" sldId="478"/>
            <ac:spMk id="6" creationId="{C0499F17-8CBA-7BC5-010D-9E34977A1C4D}"/>
          </ac:spMkLst>
        </pc:spChg>
        <pc:spChg chg="mod">
          <ac:chgData name="Rachel Wallace" userId="c82049d0-0ec4-4099-a123-70d029bdbffb" providerId="ADAL" clId="{34E82B88-8812-408D-B9B4-738C6ED4887D}" dt="2024-09-12T20:51:54.108" v="88" actId="20577"/>
          <ac:spMkLst>
            <pc:docMk/>
            <pc:sldMk cId="3671035338" sldId="478"/>
            <ac:spMk id="9" creationId="{89FBF70D-AC56-A2A3-BF87-4B45F0C6B383}"/>
          </ac:spMkLst>
        </pc:spChg>
        <pc:spChg chg="del">
          <ac:chgData name="Rachel Wallace" userId="c82049d0-0ec4-4099-a123-70d029bdbffb" providerId="ADAL" clId="{34E82B88-8812-408D-B9B4-738C6ED4887D}" dt="2024-09-12T20:51:57.174" v="89" actId="478"/>
          <ac:spMkLst>
            <pc:docMk/>
            <pc:sldMk cId="3671035338" sldId="478"/>
            <ac:spMk id="13" creationId="{B57CD6A4-B5BE-F7CE-5D3C-F6F4AFFCAB8B}"/>
          </ac:spMkLst>
        </pc:spChg>
        <pc:spChg chg="del">
          <ac:chgData name="Rachel Wallace" userId="c82049d0-0ec4-4099-a123-70d029bdbffb" providerId="ADAL" clId="{34E82B88-8812-408D-B9B4-738C6ED4887D}" dt="2024-09-12T20:51:57.174" v="89" actId="478"/>
          <ac:spMkLst>
            <pc:docMk/>
            <pc:sldMk cId="3671035338" sldId="478"/>
            <ac:spMk id="18" creationId="{F219D1CC-97ED-3156-227C-F894AFB20E98}"/>
          </ac:spMkLst>
        </pc:spChg>
        <pc:spChg chg="add mod">
          <ac:chgData name="Rachel Wallace" userId="c82049d0-0ec4-4099-a123-70d029bdbffb" providerId="ADAL" clId="{34E82B88-8812-408D-B9B4-738C6ED4887D}" dt="2024-09-12T21:04:55.045" v="657" actId="1076"/>
          <ac:spMkLst>
            <pc:docMk/>
            <pc:sldMk cId="3671035338" sldId="478"/>
            <ac:spMk id="19" creationId="{C45E4061-6DF7-9365-EADD-50AE8606C7DB}"/>
          </ac:spMkLst>
        </pc:spChg>
        <pc:spChg chg="add mod">
          <ac:chgData name="Rachel Wallace" userId="c82049d0-0ec4-4099-a123-70d029bdbffb" providerId="ADAL" clId="{34E82B88-8812-408D-B9B4-738C6ED4887D}" dt="2024-09-12T20:57:46.958" v="584" actId="1076"/>
          <ac:spMkLst>
            <pc:docMk/>
            <pc:sldMk cId="3671035338" sldId="478"/>
            <ac:spMk id="20" creationId="{81E3F283-28B6-5A29-1AF4-FEB033782DE5}"/>
          </ac:spMkLst>
        </pc:spChg>
        <pc:grpChg chg="del">
          <ac:chgData name="Rachel Wallace" userId="c82049d0-0ec4-4099-a123-70d029bdbffb" providerId="ADAL" clId="{34E82B88-8812-408D-B9B4-738C6ED4887D}" dt="2024-09-12T20:51:59.031" v="90" actId="478"/>
          <ac:grpSpMkLst>
            <pc:docMk/>
            <pc:sldMk cId="3671035338" sldId="478"/>
            <ac:grpSpMk id="10" creationId="{7A4E46A2-B248-ABDC-F496-A600FC2714DB}"/>
          </ac:grpSpMkLst>
        </pc:grpChg>
        <pc:grpChg chg="del">
          <ac:chgData name="Rachel Wallace" userId="c82049d0-0ec4-4099-a123-70d029bdbffb" providerId="ADAL" clId="{34E82B88-8812-408D-B9B4-738C6ED4887D}" dt="2024-09-12T20:51:57.174" v="89" actId="478"/>
          <ac:grpSpMkLst>
            <pc:docMk/>
            <pc:sldMk cId="3671035338" sldId="478"/>
            <ac:grpSpMk id="16" creationId="{DD103C93-F07E-630A-7C5E-A94492A041E3}"/>
          </ac:grpSpMkLst>
        </pc:grpChg>
      </pc:sldChg>
      <pc:sldChg chg="addSp delSp modSp add mod">
        <pc:chgData name="Rachel Wallace" userId="c82049d0-0ec4-4099-a123-70d029bdbffb" providerId="ADAL" clId="{34E82B88-8812-408D-B9B4-738C6ED4887D}" dt="2024-09-12T21:12:18.862" v="972" actId="2711"/>
        <pc:sldMkLst>
          <pc:docMk/>
          <pc:sldMk cId="2849695069" sldId="479"/>
        </pc:sldMkLst>
        <pc:spChg chg="del">
          <ac:chgData name="Rachel Wallace" userId="c82049d0-0ec4-4099-a123-70d029bdbffb" providerId="ADAL" clId="{34E82B88-8812-408D-B9B4-738C6ED4887D}" dt="2024-09-12T21:02:42.328" v="651" actId="478"/>
          <ac:spMkLst>
            <pc:docMk/>
            <pc:sldMk cId="2849695069" sldId="479"/>
            <ac:spMk id="3" creationId="{1E701797-4907-0497-84B2-B6E5270BE6EE}"/>
          </ac:spMkLst>
        </pc:spChg>
        <pc:spChg chg="add mod">
          <ac:chgData name="Rachel Wallace" userId="c82049d0-0ec4-4099-a123-70d029bdbffb" providerId="ADAL" clId="{34E82B88-8812-408D-B9B4-738C6ED4887D}" dt="2024-09-12T21:12:14.158" v="971" actId="2711"/>
          <ac:spMkLst>
            <pc:docMk/>
            <pc:sldMk cId="2849695069" sldId="479"/>
            <ac:spMk id="4" creationId="{1365C60F-9696-180C-4DD3-EECD61DFC5E1}"/>
          </ac:spMkLst>
        </pc:spChg>
        <pc:spChg chg="mod">
          <ac:chgData name="Rachel Wallace" userId="c82049d0-0ec4-4099-a123-70d029bdbffb" providerId="ADAL" clId="{34E82B88-8812-408D-B9B4-738C6ED4887D}" dt="2024-09-12T21:02:53.306" v="653" actId="20577"/>
          <ac:spMkLst>
            <pc:docMk/>
            <pc:sldMk cId="2849695069" sldId="479"/>
            <ac:spMk id="6" creationId="{3DDAD6EA-EEF3-2B11-47AB-43220C8951B5}"/>
          </ac:spMkLst>
        </pc:spChg>
        <pc:spChg chg="add mod">
          <ac:chgData name="Rachel Wallace" userId="c82049d0-0ec4-4099-a123-70d029bdbffb" providerId="ADAL" clId="{34E82B88-8812-408D-B9B4-738C6ED4887D}" dt="2024-09-12T21:12:18.862" v="972" actId="2711"/>
          <ac:spMkLst>
            <pc:docMk/>
            <pc:sldMk cId="2849695069" sldId="479"/>
            <ac:spMk id="9" creationId="{75FC929C-BC50-FC8D-5FC1-FAB2B6380C4E}"/>
          </ac:spMkLst>
        </pc:spChg>
        <pc:spChg chg="add mod">
          <ac:chgData name="Rachel Wallace" userId="c82049d0-0ec4-4099-a123-70d029bdbffb" providerId="ADAL" clId="{34E82B88-8812-408D-B9B4-738C6ED4887D}" dt="2024-09-12T21:12:18.862" v="972" actId="2711"/>
          <ac:spMkLst>
            <pc:docMk/>
            <pc:sldMk cId="2849695069" sldId="479"/>
            <ac:spMk id="10" creationId="{830D501D-DF84-5B86-C8C7-A20578FDFA7C}"/>
          </ac:spMkLst>
        </pc:spChg>
        <pc:picChg chg="add mod">
          <ac:chgData name="Rachel Wallace" userId="c82049d0-0ec4-4099-a123-70d029bdbffb" providerId="ADAL" clId="{34E82B88-8812-408D-B9B4-738C6ED4887D}" dt="2024-09-12T21:02:48.725" v="652"/>
          <ac:picMkLst>
            <pc:docMk/>
            <pc:sldMk cId="2849695069" sldId="479"/>
            <ac:picMk id="2" creationId="{89B8EF0F-3849-85E6-9AD6-E8C4B73107E1}"/>
          </ac:picMkLst>
        </pc:picChg>
        <pc:picChg chg="add mod">
          <ac:chgData name="Rachel Wallace" userId="c82049d0-0ec4-4099-a123-70d029bdbffb" providerId="ADAL" clId="{34E82B88-8812-408D-B9B4-738C6ED4887D}" dt="2024-09-12T21:02:48.725" v="652"/>
          <ac:picMkLst>
            <pc:docMk/>
            <pc:sldMk cId="2849695069" sldId="479"/>
            <ac:picMk id="5" creationId="{55885E9B-079E-B635-7DC4-AF75A6443FD0}"/>
          </ac:picMkLst>
        </pc:picChg>
        <pc:picChg chg="add mod">
          <ac:chgData name="Rachel Wallace" userId="c82049d0-0ec4-4099-a123-70d029bdbffb" providerId="ADAL" clId="{34E82B88-8812-408D-B9B4-738C6ED4887D}" dt="2024-09-12T21:02:48.725" v="652"/>
          <ac:picMkLst>
            <pc:docMk/>
            <pc:sldMk cId="2849695069" sldId="479"/>
            <ac:picMk id="8" creationId="{E83FE47B-D991-E610-AB58-1A5AA3A74A0A}"/>
          </ac:picMkLst>
        </pc:picChg>
      </pc:sldChg>
      <pc:sldChg chg="addSp delSp modSp add mod">
        <pc:chgData name="Rachel Wallace" userId="c82049d0-0ec4-4099-a123-70d029bdbffb" providerId="ADAL" clId="{34E82B88-8812-408D-B9B4-738C6ED4887D}" dt="2024-09-12T21:52:35.656" v="1848" actId="1076"/>
        <pc:sldMkLst>
          <pc:docMk/>
          <pc:sldMk cId="2019463754" sldId="480"/>
        </pc:sldMkLst>
        <pc:spChg chg="add mod">
          <ac:chgData name="Rachel Wallace" userId="c82049d0-0ec4-4099-a123-70d029bdbffb" providerId="ADAL" clId="{34E82B88-8812-408D-B9B4-738C6ED4887D}" dt="2024-09-12T21:52:35.656" v="1848" actId="1076"/>
          <ac:spMkLst>
            <pc:docMk/>
            <pc:sldMk cId="2019463754" sldId="480"/>
            <ac:spMk id="3" creationId="{BE1BF669-9CBF-5EE4-2CF4-F1E2EFE699EE}"/>
          </ac:spMkLst>
        </pc:spChg>
        <pc:spChg chg="del">
          <ac:chgData name="Rachel Wallace" userId="c82049d0-0ec4-4099-a123-70d029bdbffb" providerId="ADAL" clId="{34E82B88-8812-408D-B9B4-738C6ED4887D}" dt="2024-09-12T21:06:35.483" v="710" actId="478"/>
          <ac:spMkLst>
            <pc:docMk/>
            <pc:sldMk cId="2019463754" sldId="480"/>
            <ac:spMk id="4" creationId="{1365C60F-9696-180C-4DD3-EECD61DFC5E1}"/>
          </ac:spMkLst>
        </pc:spChg>
        <pc:spChg chg="mod">
          <ac:chgData name="Rachel Wallace" userId="c82049d0-0ec4-4099-a123-70d029bdbffb" providerId="ADAL" clId="{34E82B88-8812-408D-B9B4-738C6ED4887D}" dt="2024-09-12T21:06:21.891" v="709" actId="20577"/>
          <ac:spMkLst>
            <pc:docMk/>
            <pc:sldMk cId="2019463754" sldId="480"/>
            <ac:spMk id="6" creationId="{3DDAD6EA-EEF3-2B11-47AB-43220C8951B5}"/>
          </ac:spMkLst>
        </pc:spChg>
        <pc:spChg chg="del">
          <ac:chgData name="Rachel Wallace" userId="c82049d0-0ec4-4099-a123-70d029bdbffb" providerId="ADAL" clId="{34E82B88-8812-408D-B9B4-738C6ED4887D}" dt="2024-09-12T21:06:35.483" v="710" actId="478"/>
          <ac:spMkLst>
            <pc:docMk/>
            <pc:sldMk cId="2019463754" sldId="480"/>
            <ac:spMk id="9" creationId="{75FC929C-BC50-FC8D-5FC1-FAB2B6380C4E}"/>
          </ac:spMkLst>
        </pc:spChg>
        <pc:spChg chg="del">
          <ac:chgData name="Rachel Wallace" userId="c82049d0-0ec4-4099-a123-70d029bdbffb" providerId="ADAL" clId="{34E82B88-8812-408D-B9B4-738C6ED4887D}" dt="2024-09-12T21:06:35.483" v="710" actId="478"/>
          <ac:spMkLst>
            <pc:docMk/>
            <pc:sldMk cId="2019463754" sldId="480"/>
            <ac:spMk id="10" creationId="{830D501D-DF84-5B86-C8C7-A20578FDFA7C}"/>
          </ac:spMkLst>
        </pc:spChg>
        <pc:spChg chg="add mod">
          <ac:chgData name="Rachel Wallace" userId="c82049d0-0ec4-4099-a123-70d029bdbffb" providerId="ADAL" clId="{34E82B88-8812-408D-B9B4-738C6ED4887D}" dt="2024-09-12T21:14:30.158" v="982" actId="404"/>
          <ac:spMkLst>
            <pc:docMk/>
            <pc:sldMk cId="2019463754" sldId="480"/>
            <ac:spMk id="11" creationId="{01B4FE00-69BD-1360-DD7D-1B3979BA77F3}"/>
          </ac:spMkLst>
        </pc:spChg>
        <pc:picChg chg="del">
          <ac:chgData name="Rachel Wallace" userId="c82049d0-0ec4-4099-a123-70d029bdbffb" providerId="ADAL" clId="{34E82B88-8812-408D-B9B4-738C6ED4887D}" dt="2024-09-12T21:06:37.503" v="711" actId="478"/>
          <ac:picMkLst>
            <pc:docMk/>
            <pc:sldMk cId="2019463754" sldId="480"/>
            <ac:picMk id="2" creationId="{89B8EF0F-3849-85E6-9AD6-E8C4B73107E1}"/>
          </ac:picMkLst>
        </pc:picChg>
        <pc:picChg chg="del">
          <ac:chgData name="Rachel Wallace" userId="c82049d0-0ec4-4099-a123-70d029bdbffb" providerId="ADAL" clId="{34E82B88-8812-408D-B9B4-738C6ED4887D}" dt="2024-09-12T21:06:35.483" v="710" actId="478"/>
          <ac:picMkLst>
            <pc:docMk/>
            <pc:sldMk cId="2019463754" sldId="480"/>
            <ac:picMk id="5" creationId="{55885E9B-079E-B635-7DC4-AF75A6443FD0}"/>
          </ac:picMkLst>
        </pc:picChg>
        <pc:picChg chg="del">
          <ac:chgData name="Rachel Wallace" userId="c82049d0-0ec4-4099-a123-70d029bdbffb" providerId="ADAL" clId="{34E82B88-8812-408D-B9B4-738C6ED4887D}" dt="2024-09-12T21:06:35.483" v="710" actId="478"/>
          <ac:picMkLst>
            <pc:docMk/>
            <pc:sldMk cId="2019463754" sldId="480"/>
            <ac:picMk id="8" creationId="{E83FE47B-D991-E610-AB58-1A5AA3A74A0A}"/>
          </ac:picMkLst>
        </pc:picChg>
      </pc:sldChg>
      <pc:sldChg chg="addSp delSp modSp add mod">
        <pc:chgData name="Rachel Wallace" userId="c82049d0-0ec4-4099-a123-70d029bdbffb" providerId="ADAL" clId="{34E82B88-8812-408D-B9B4-738C6ED4887D}" dt="2024-09-12T21:53:10.944" v="1865" actId="13822"/>
        <pc:sldMkLst>
          <pc:docMk/>
          <pc:sldMk cId="3252931026" sldId="481"/>
        </pc:sldMkLst>
        <pc:spChg chg="mod">
          <ac:chgData name="Rachel Wallace" userId="c82049d0-0ec4-4099-a123-70d029bdbffb" providerId="ADAL" clId="{34E82B88-8812-408D-B9B4-738C6ED4887D}" dt="2024-09-12T21:51:18.845" v="1822" actId="403"/>
          <ac:spMkLst>
            <pc:docMk/>
            <pc:sldMk cId="3252931026" sldId="481"/>
            <ac:spMk id="3" creationId="{BE1BF669-9CBF-5EE4-2CF4-F1E2EFE699EE}"/>
          </ac:spMkLst>
        </pc:spChg>
        <pc:spChg chg="add mod">
          <ac:chgData name="Rachel Wallace" userId="c82049d0-0ec4-4099-a123-70d029bdbffb" providerId="ADAL" clId="{34E82B88-8812-408D-B9B4-738C6ED4887D}" dt="2024-09-12T21:49:53.557" v="1810" actId="14100"/>
          <ac:spMkLst>
            <pc:docMk/>
            <pc:sldMk cId="3252931026" sldId="481"/>
            <ac:spMk id="4" creationId="{4B2EB465-F586-7FB5-975E-FA1EBF2221B7}"/>
          </ac:spMkLst>
        </pc:spChg>
        <pc:spChg chg="add mod">
          <ac:chgData name="Rachel Wallace" userId="c82049d0-0ec4-4099-a123-70d029bdbffb" providerId="ADAL" clId="{34E82B88-8812-408D-B9B4-738C6ED4887D}" dt="2024-09-12T21:53:10.944" v="1865" actId="13822"/>
          <ac:spMkLst>
            <pc:docMk/>
            <pc:sldMk cId="3252931026" sldId="481"/>
            <ac:spMk id="5" creationId="{E22CC3DA-4049-B1F0-BAF4-5848DDBF7934}"/>
          </ac:spMkLst>
        </pc:spChg>
        <pc:spChg chg="mod">
          <ac:chgData name="Rachel Wallace" userId="c82049d0-0ec4-4099-a123-70d029bdbffb" providerId="ADAL" clId="{34E82B88-8812-408D-B9B4-738C6ED4887D}" dt="2024-09-12T21:35:55.297" v="1045" actId="20577"/>
          <ac:spMkLst>
            <pc:docMk/>
            <pc:sldMk cId="3252931026" sldId="481"/>
            <ac:spMk id="6" creationId="{3DDAD6EA-EEF3-2B11-47AB-43220C8951B5}"/>
          </ac:spMkLst>
        </pc:spChg>
        <pc:spChg chg="del">
          <ac:chgData name="Rachel Wallace" userId="c82049d0-0ec4-4099-a123-70d029bdbffb" providerId="ADAL" clId="{34E82B88-8812-408D-B9B4-738C6ED4887D}" dt="2024-09-12T21:44:24.442" v="1414" actId="478"/>
          <ac:spMkLst>
            <pc:docMk/>
            <pc:sldMk cId="3252931026" sldId="481"/>
            <ac:spMk id="11" creationId="{01B4FE00-69BD-1360-DD7D-1B3979BA77F3}"/>
          </ac:spMkLst>
        </pc:spChg>
      </pc:sldChg>
      <pc:sldChg chg="addSp delSp modSp add mod ord">
        <pc:chgData name="Rachel Wallace" userId="c82049d0-0ec4-4099-a123-70d029bdbffb" providerId="ADAL" clId="{34E82B88-8812-408D-B9B4-738C6ED4887D}" dt="2024-09-13T01:46:08.905" v="1981"/>
        <pc:sldMkLst>
          <pc:docMk/>
          <pc:sldMk cId="2426346896" sldId="482"/>
        </pc:sldMkLst>
        <pc:spChg chg="del">
          <ac:chgData name="Rachel Wallace" userId="c82049d0-0ec4-4099-a123-70d029bdbffb" providerId="ADAL" clId="{34E82B88-8812-408D-B9B4-738C6ED4887D}" dt="2024-09-12T21:54:27.090" v="1910" actId="478"/>
          <ac:spMkLst>
            <pc:docMk/>
            <pc:sldMk cId="2426346896" sldId="482"/>
            <ac:spMk id="3" creationId="{BE1BF669-9CBF-5EE4-2CF4-F1E2EFE699EE}"/>
          </ac:spMkLst>
        </pc:spChg>
        <pc:spChg chg="del">
          <ac:chgData name="Rachel Wallace" userId="c82049d0-0ec4-4099-a123-70d029bdbffb" providerId="ADAL" clId="{34E82B88-8812-408D-B9B4-738C6ED4887D}" dt="2024-09-12T21:54:27.090" v="1910" actId="478"/>
          <ac:spMkLst>
            <pc:docMk/>
            <pc:sldMk cId="2426346896" sldId="482"/>
            <ac:spMk id="4" creationId="{4B2EB465-F586-7FB5-975E-FA1EBF2221B7}"/>
          </ac:spMkLst>
        </pc:spChg>
        <pc:spChg chg="del">
          <ac:chgData name="Rachel Wallace" userId="c82049d0-0ec4-4099-a123-70d029bdbffb" providerId="ADAL" clId="{34E82B88-8812-408D-B9B4-738C6ED4887D}" dt="2024-09-12T21:54:27.090" v="1910" actId="478"/>
          <ac:spMkLst>
            <pc:docMk/>
            <pc:sldMk cId="2426346896" sldId="482"/>
            <ac:spMk id="5" creationId="{E22CC3DA-4049-B1F0-BAF4-5848DDBF7934}"/>
          </ac:spMkLst>
        </pc:spChg>
        <pc:spChg chg="mod">
          <ac:chgData name="Rachel Wallace" userId="c82049d0-0ec4-4099-a123-70d029bdbffb" providerId="ADAL" clId="{34E82B88-8812-408D-B9B4-738C6ED4887D}" dt="2024-09-12T21:54:24.111" v="1909" actId="20577"/>
          <ac:spMkLst>
            <pc:docMk/>
            <pc:sldMk cId="2426346896" sldId="482"/>
            <ac:spMk id="6" creationId="{3DDAD6EA-EEF3-2B11-47AB-43220C8951B5}"/>
          </ac:spMkLst>
        </pc:spChg>
        <pc:spChg chg="add mod">
          <ac:chgData name="Rachel Wallace" userId="c82049d0-0ec4-4099-a123-70d029bdbffb" providerId="ADAL" clId="{34E82B88-8812-408D-B9B4-738C6ED4887D}" dt="2024-09-12T21:59:58.532" v="1979" actId="1076"/>
          <ac:spMkLst>
            <pc:docMk/>
            <pc:sldMk cId="2426346896" sldId="482"/>
            <ac:spMk id="11" creationId="{6B11A018-62FD-1EAE-1904-13AC59D12BE5}"/>
          </ac:spMkLst>
        </pc:spChg>
        <pc:picChg chg="add del mod">
          <ac:chgData name="Rachel Wallace" userId="c82049d0-0ec4-4099-a123-70d029bdbffb" providerId="ADAL" clId="{34E82B88-8812-408D-B9B4-738C6ED4887D}" dt="2024-09-12T21:55:16.475" v="1914" actId="478"/>
          <ac:picMkLst>
            <pc:docMk/>
            <pc:sldMk cId="2426346896" sldId="482"/>
            <ac:picMk id="8" creationId="{D91AD813-2C2A-5B1F-278B-455706D234D4}"/>
          </ac:picMkLst>
        </pc:picChg>
        <pc:picChg chg="add del mod">
          <ac:chgData name="Rachel Wallace" userId="c82049d0-0ec4-4099-a123-70d029bdbffb" providerId="ADAL" clId="{34E82B88-8812-408D-B9B4-738C6ED4887D}" dt="2024-09-12T21:59:40.493" v="1970" actId="478"/>
          <ac:picMkLst>
            <pc:docMk/>
            <pc:sldMk cId="2426346896" sldId="482"/>
            <ac:picMk id="10" creationId="{AE302D0A-2A26-1A62-A5ED-9CDF772D5EB2}"/>
          </ac:picMkLst>
        </pc:picChg>
        <pc:picChg chg="add mod ord">
          <ac:chgData name="Rachel Wallace" userId="c82049d0-0ec4-4099-a123-70d029bdbffb" providerId="ADAL" clId="{34E82B88-8812-408D-B9B4-738C6ED4887D}" dt="2024-09-12T21:59:56.080" v="1978" actId="1076"/>
          <ac:picMkLst>
            <pc:docMk/>
            <pc:sldMk cId="2426346896" sldId="482"/>
            <ac:picMk id="13" creationId="{DDC77FF7-9985-5123-6060-27E1EC7F368C}"/>
          </ac:picMkLst>
        </pc:picChg>
      </pc:sldChg>
    </pc:docChg>
  </pc:docChgLst>
  <pc:docChgLst>
    <pc:chgData name="Rachel Wallace" userId="c82049d0-0ec4-4099-a123-70d029bdbffb" providerId="ADAL" clId="{04CF0261-7E1C-4634-9333-3521F1E4F3A3}"/>
    <pc:docChg chg="undo custSel modSld">
      <pc:chgData name="Rachel Wallace" userId="c82049d0-0ec4-4099-a123-70d029bdbffb" providerId="ADAL" clId="{04CF0261-7E1C-4634-9333-3521F1E4F3A3}" dt="2024-09-12T19:34:17.945" v="150" actId="1076"/>
      <pc:docMkLst>
        <pc:docMk/>
      </pc:docMkLst>
      <pc:sldChg chg="modSp mod">
        <pc:chgData name="Rachel Wallace" userId="c82049d0-0ec4-4099-a123-70d029bdbffb" providerId="ADAL" clId="{04CF0261-7E1C-4634-9333-3521F1E4F3A3}" dt="2024-09-12T19:03:23.978" v="40" actId="14100"/>
        <pc:sldMkLst>
          <pc:docMk/>
          <pc:sldMk cId="218870556" sldId="261"/>
        </pc:sldMkLst>
        <pc:spChg chg="mod">
          <ac:chgData name="Rachel Wallace" userId="c82049d0-0ec4-4099-a123-70d029bdbffb" providerId="ADAL" clId="{04CF0261-7E1C-4634-9333-3521F1E4F3A3}" dt="2024-09-12T19:03:23.978" v="40" actId="14100"/>
          <ac:spMkLst>
            <pc:docMk/>
            <pc:sldMk cId="218870556" sldId="261"/>
            <ac:spMk id="2" creationId="{9A3BC6FF-49C9-486B-AF5D-A754D9C3DF1A}"/>
          </ac:spMkLst>
        </pc:spChg>
        <pc:spChg chg="mod">
          <ac:chgData name="Rachel Wallace" userId="c82049d0-0ec4-4099-a123-70d029bdbffb" providerId="ADAL" clId="{04CF0261-7E1C-4634-9333-3521F1E4F3A3}" dt="2024-09-12T18:28:45.386" v="3" actId="2711"/>
          <ac:spMkLst>
            <pc:docMk/>
            <pc:sldMk cId="218870556" sldId="261"/>
            <ac:spMk id="27" creationId="{86759D63-D082-E133-375D-8146A0FDD011}"/>
          </ac:spMkLst>
        </pc:spChg>
        <pc:spChg chg="mod">
          <ac:chgData name="Rachel Wallace" userId="c82049d0-0ec4-4099-a123-70d029bdbffb" providerId="ADAL" clId="{04CF0261-7E1C-4634-9333-3521F1E4F3A3}" dt="2024-09-12T18:28:45.386" v="3" actId="2711"/>
          <ac:spMkLst>
            <pc:docMk/>
            <pc:sldMk cId="218870556" sldId="261"/>
            <ac:spMk id="28" creationId="{87D31BC6-EACF-8AA6-B00A-DF2CE8F2BBDB}"/>
          </ac:spMkLst>
        </pc:spChg>
        <pc:spChg chg="mod">
          <ac:chgData name="Rachel Wallace" userId="c82049d0-0ec4-4099-a123-70d029bdbffb" providerId="ADAL" clId="{04CF0261-7E1C-4634-9333-3521F1E4F3A3}" dt="2024-09-12T18:28:45.386" v="3" actId="2711"/>
          <ac:spMkLst>
            <pc:docMk/>
            <pc:sldMk cId="218870556" sldId="261"/>
            <ac:spMk id="29" creationId="{54528D1A-D119-A30E-5424-20A8D1983F5C}"/>
          </ac:spMkLst>
        </pc:spChg>
        <pc:spChg chg="mod">
          <ac:chgData name="Rachel Wallace" userId="c82049d0-0ec4-4099-a123-70d029bdbffb" providerId="ADAL" clId="{04CF0261-7E1C-4634-9333-3521F1E4F3A3}" dt="2024-09-12T18:28:45.386" v="3" actId="2711"/>
          <ac:spMkLst>
            <pc:docMk/>
            <pc:sldMk cId="218870556" sldId="261"/>
            <ac:spMk id="31" creationId="{78802431-528D-F793-046D-0912F9CAC87A}"/>
          </ac:spMkLst>
        </pc:spChg>
        <pc:spChg chg="mod">
          <ac:chgData name="Rachel Wallace" userId="c82049d0-0ec4-4099-a123-70d029bdbffb" providerId="ADAL" clId="{04CF0261-7E1C-4634-9333-3521F1E4F3A3}" dt="2024-09-12T18:28:45.386" v="3" actId="2711"/>
          <ac:spMkLst>
            <pc:docMk/>
            <pc:sldMk cId="218870556" sldId="261"/>
            <ac:spMk id="32" creationId="{AF1EFBC9-9244-53A9-8738-643E5E6B8DAF}"/>
          </ac:spMkLst>
        </pc:spChg>
        <pc:spChg chg="mod">
          <ac:chgData name="Rachel Wallace" userId="c82049d0-0ec4-4099-a123-70d029bdbffb" providerId="ADAL" clId="{04CF0261-7E1C-4634-9333-3521F1E4F3A3}" dt="2024-09-12T18:28:45.386" v="3" actId="2711"/>
          <ac:spMkLst>
            <pc:docMk/>
            <pc:sldMk cId="218870556" sldId="261"/>
            <ac:spMk id="33" creationId="{1DDB7C27-4DA6-07EE-8B91-B7C0B205AB99}"/>
          </ac:spMkLst>
        </pc:spChg>
      </pc:sldChg>
      <pc:sldChg chg="modSp mod">
        <pc:chgData name="Rachel Wallace" userId="c82049d0-0ec4-4099-a123-70d029bdbffb" providerId="ADAL" clId="{04CF0261-7E1C-4634-9333-3521F1E4F3A3}" dt="2024-09-12T19:07:24.674" v="103" actId="20577"/>
        <pc:sldMkLst>
          <pc:docMk/>
          <pc:sldMk cId="4229976696" sldId="264"/>
        </pc:sldMkLst>
        <pc:spChg chg="mod">
          <ac:chgData name="Rachel Wallace" userId="c82049d0-0ec4-4099-a123-70d029bdbffb" providerId="ADAL" clId="{04CF0261-7E1C-4634-9333-3521F1E4F3A3}" dt="2024-09-12T19:07:24.674" v="103" actId="20577"/>
          <ac:spMkLst>
            <pc:docMk/>
            <pc:sldMk cId="4229976696" sldId="264"/>
            <ac:spMk id="4" creationId="{1A6879F4-B48C-29C9-40F0-1088213833DE}"/>
          </ac:spMkLst>
        </pc:spChg>
      </pc:sldChg>
      <pc:sldChg chg="modSp mod">
        <pc:chgData name="Rachel Wallace" userId="c82049d0-0ec4-4099-a123-70d029bdbffb" providerId="ADAL" clId="{04CF0261-7E1C-4634-9333-3521F1E4F3A3}" dt="2024-09-12T19:07:54.298" v="111" actId="20577"/>
        <pc:sldMkLst>
          <pc:docMk/>
          <pc:sldMk cId="3690928751" sldId="265"/>
        </pc:sldMkLst>
        <pc:spChg chg="mod">
          <ac:chgData name="Rachel Wallace" userId="c82049d0-0ec4-4099-a123-70d029bdbffb" providerId="ADAL" clId="{04CF0261-7E1C-4634-9333-3521F1E4F3A3}" dt="2024-09-12T19:07:54.298" v="111" actId="20577"/>
          <ac:spMkLst>
            <pc:docMk/>
            <pc:sldMk cId="3690928751" sldId="265"/>
            <ac:spMk id="6" creationId="{87A9CFC4-29D0-D33E-C486-18D59964A9AB}"/>
          </ac:spMkLst>
        </pc:spChg>
        <pc:spChg chg="mod">
          <ac:chgData name="Rachel Wallace" userId="c82049d0-0ec4-4099-a123-70d029bdbffb" providerId="ADAL" clId="{04CF0261-7E1C-4634-9333-3521F1E4F3A3}" dt="2024-09-12T19:07:48.055" v="108" actId="113"/>
          <ac:spMkLst>
            <pc:docMk/>
            <pc:sldMk cId="3690928751" sldId="265"/>
            <ac:spMk id="8" creationId="{BF3ECD6E-281B-2F3F-A5B2-6FBD8AAB1A8E}"/>
          </ac:spMkLst>
        </pc:spChg>
      </pc:sldChg>
      <pc:sldChg chg="modSp mod">
        <pc:chgData name="Rachel Wallace" userId="c82049d0-0ec4-4099-a123-70d029bdbffb" providerId="ADAL" clId="{04CF0261-7E1C-4634-9333-3521F1E4F3A3}" dt="2024-09-12T19:04:08.207" v="46" actId="1076"/>
        <pc:sldMkLst>
          <pc:docMk/>
          <pc:sldMk cId="414205366" sldId="412"/>
        </pc:sldMkLst>
        <pc:spChg chg="mod">
          <ac:chgData name="Rachel Wallace" userId="c82049d0-0ec4-4099-a123-70d029bdbffb" providerId="ADAL" clId="{04CF0261-7E1C-4634-9333-3521F1E4F3A3}" dt="2024-09-12T19:03:53.708" v="45" actId="14100"/>
          <ac:spMkLst>
            <pc:docMk/>
            <pc:sldMk cId="414205366" sldId="412"/>
            <ac:spMk id="2" creationId="{2F12CB75-B0F5-BEAF-BDA7-B660204DACFF}"/>
          </ac:spMkLst>
        </pc:spChg>
        <pc:spChg chg="mod">
          <ac:chgData name="Rachel Wallace" userId="c82049d0-0ec4-4099-a123-70d029bdbffb" providerId="ADAL" clId="{04CF0261-7E1C-4634-9333-3521F1E4F3A3}" dt="2024-09-12T19:04:08.207" v="46" actId="1076"/>
          <ac:spMkLst>
            <pc:docMk/>
            <pc:sldMk cId="414205366" sldId="412"/>
            <ac:spMk id="3" creationId="{4791DA13-9B16-4EF6-90C5-E99871106E9C}"/>
          </ac:spMkLst>
        </pc:spChg>
      </pc:sldChg>
      <pc:sldChg chg="modSp mod">
        <pc:chgData name="Rachel Wallace" userId="c82049d0-0ec4-4099-a123-70d029bdbffb" providerId="ADAL" clId="{04CF0261-7E1C-4634-9333-3521F1E4F3A3}" dt="2024-09-12T19:04:16.222" v="47" actId="14100"/>
        <pc:sldMkLst>
          <pc:docMk/>
          <pc:sldMk cId="1636132452" sldId="413"/>
        </pc:sldMkLst>
        <pc:spChg chg="mod">
          <ac:chgData name="Rachel Wallace" userId="c82049d0-0ec4-4099-a123-70d029bdbffb" providerId="ADAL" clId="{04CF0261-7E1C-4634-9333-3521F1E4F3A3}" dt="2024-09-12T18:33:14.567" v="23" actId="2711"/>
          <ac:spMkLst>
            <pc:docMk/>
            <pc:sldMk cId="1636132452" sldId="413"/>
            <ac:spMk id="3" creationId="{0872FC72-B6A5-4FFF-8AE2-388344487CCE}"/>
          </ac:spMkLst>
        </pc:spChg>
        <pc:spChg chg="mod">
          <ac:chgData name="Rachel Wallace" userId="c82049d0-0ec4-4099-a123-70d029bdbffb" providerId="ADAL" clId="{04CF0261-7E1C-4634-9333-3521F1E4F3A3}" dt="2024-09-12T18:33:14.567" v="23" actId="2711"/>
          <ac:spMkLst>
            <pc:docMk/>
            <pc:sldMk cId="1636132452" sldId="413"/>
            <ac:spMk id="4" creationId="{F86BEDA2-7979-4E73-A084-2286D2A1314E}"/>
          </ac:spMkLst>
        </pc:spChg>
        <pc:spChg chg="mod">
          <ac:chgData name="Rachel Wallace" userId="c82049d0-0ec4-4099-a123-70d029bdbffb" providerId="ADAL" clId="{04CF0261-7E1C-4634-9333-3521F1E4F3A3}" dt="2024-09-12T19:04:16.222" v="47" actId="14100"/>
          <ac:spMkLst>
            <pc:docMk/>
            <pc:sldMk cId="1636132452" sldId="413"/>
            <ac:spMk id="9" creationId="{96A5EA8C-B961-3EF7-70E0-E8EFB02116C6}"/>
          </ac:spMkLst>
        </pc:spChg>
      </pc:sldChg>
      <pc:sldChg chg="modSp mod">
        <pc:chgData name="Rachel Wallace" userId="c82049d0-0ec4-4099-a123-70d029bdbffb" providerId="ADAL" clId="{04CF0261-7E1C-4634-9333-3521F1E4F3A3}" dt="2024-09-12T19:10:43.131" v="135" actId="2711"/>
        <pc:sldMkLst>
          <pc:docMk/>
          <pc:sldMk cId="796898508" sldId="415"/>
        </pc:sldMkLst>
        <pc:spChg chg="mod">
          <ac:chgData name="Rachel Wallace" userId="c82049d0-0ec4-4099-a123-70d029bdbffb" providerId="ADAL" clId="{04CF0261-7E1C-4634-9333-3521F1E4F3A3}" dt="2024-09-12T19:10:43.131" v="135" actId="2711"/>
          <ac:spMkLst>
            <pc:docMk/>
            <pc:sldMk cId="796898508" sldId="415"/>
            <ac:spMk id="3" creationId="{59F79194-F73B-4EF1-90B3-8FB8D55F2A9E}"/>
          </ac:spMkLst>
        </pc:spChg>
        <pc:spChg chg="mod">
          <ac:chgData name="Rachel Wallace" userId="c82049d0-0ec4-4099-a123-70d029bdbffb" providerId="ADAL" clId="{04CF0261-7E1C-4634-9333-3521F1E4F3A3}" dt="2024-09-12T19:10:39.623" v="134" actId="2711"/>
          <ac:spMkLst>
            <pc:docMk/>
            <pc:sldMk cId="796898508" sldId="415"/>
            <ac:spMk id="6" creationId="{290993D1-D755-9C8A-F9E8-0D32A469A1FB}"/>
          </ac:spMkLst>
        </pc:spChg>
      </pc:sldChg>
      <pc:sldChg chg="modSp mod">
        <pc:chgData name="Rachel Wallace" userId="c82049d0-0ec4-4099-a123-70d029bdbffb" providerId="ADAL" clId="{04CF0261-7E1C-4634-9333-3521F1E4F3A3}" dt="2024-09-12T19:05:33.244" v="72" actId="1035"/>
        <pc:sldMkLst>
          <pc:docMk/>
          <pc:sldMk cId="938953867" sldId="420"/>
        </pc:sldMkLst>
        <pc:spChg chg="mod">
          <ac:chgData name="Rachel Wallace" userId="c82049d0-0ec4-4099-a123-70d029bdbffb" providerId="ADAL" clId="{04CF0261-7E1C-4634-9333-3521F1E4F3A3}" dt="2024-09-12T19:05:33.244" v="72" actId="1035"/>
          <ac:spMkLst>
            <pc:docMk/>
            <pc:sldMk cId="938953867" sldId="420"/>
            <ac:spMk id="4" creationId="{82A474CB-493C-5386-ED58-DBDDB964C4A1}"/>
          </ac:spMkLst>
        </pc:spChg>
        <pc:spChg chg="mod">
          <ac:chgData name="Rachel Wallace" userId="c82049d0-0ec4-4099-a123-70d029bdbffb" providerId="ADAL" clId="{04CF0261-7E1C-4634-9333-3521F1E4F3A3}" dt="2024-09-12T19:05:33.244" v="72" actId="1035"/>
          <ac:spMkLst>
            <pc:docMk/>
            <pc:sldMk cId="938953867" sldId="420"/>
            <ac:spMk id="7" creationId="{8313A145-CBA8-0915-274C-ADC8A7B260C4}"/>
          </ac:spMkLst>
        </pc:spChg>
        <pc:spChg chg="mod">
          <ac:chgData name="Rachel Wallace" userId="c82049d0-0ec4-4099-a123-70d029bdbffb" providerId="ADAL" clId="{04CF0261-7E1C-4634-9333-3521F1E4F3A3}" dt="2024-09-12T19:05:33.244" v="72" actId="1035"/>
          <ac:spMkLst>
            <pc:docMk/>
            <pc:sldMk cId="938953867" sldId="420"/>
            <ac:spMk id="8" creationId="{1E0CADEF-7FAB-D0E4-F184-6CBAD8F1A7BE}"/>
          </ac:spMkLst>
        </pc:spChg>
        <pc:spChg chg="mod">
          <ac:chgData name="Rachel Wallace" userId="c82049d0-0ec4-4099-a123-70d029bdbffb" providerId="ADAL" clId="{04CF0261-7E1C-4634-9333-3521F1E4F3A3}" dt="2024-09-12T19:01:52.193" v="32" actId="27636"/>
          <ac:spMkLst>
            <pc:docMk/>
            <pc:sldMk cId="938953867" sldId="420"/>
            <ac:spMk id="10" creationId="{DA6C90D3-0FF6-D6C2-5FA5-F3162202D32D}"/>
          </ac:spMkLst>
        </pc:spChg>
        <pc:spChg chg="mod">
          <ac:chgData name="Rachel Wallace" userId="c82049d0-0ec4-4099-a123-70d029bdbffb" providerId="ADAL" clId="{04CF0261-7E1C-4634-9333-3521F1E4F3A3}" dt="2024-09-12T19:05:33.244" v="72" actId="1035"/>
          <ac:spMkLst>
            <pc:docMk/>
            <pc:sldMk cId="938953867" sldId="420"/>
            <ac:spMk id="15" creationId="{CC6B8AAF-C6A5-99E4-EDEA-3304ECBD55C0}"/>
          </ac:spMkLst>
        </pc:spChg>
        <pc:spChg chg="mod">
          <ac:chgData name="Rachel Wallace" userId="c82049d0-0ec4-4099-a123-70d029bdbffb" providerId="ADAL" clId="{04CF0261-7E1C-4634-9333-3521F1E4F3A3}" dt="2024-09-12T19:05:33.244" v="72" actId="1035"/>
          <ac:spMkLst>
            <pc:docMk/>
            <pc:sldMk cId="938953867" sldId="420"/>
            <ac:spMk id="17" creationId="{202D2A08-C2DB-9DE7-2F93-000E8A6023EB}"/>
          </ac:spMkLst>
        </pc:spChg>
        <pc:spChg chg="mod">
          <ac:chgData name="Rachel Wallace" userId="c82049d0-0ec4-4099-a123-70d029bdbffb" providerId="ADAL" clId="{04CF0261-7E1C-4634-9333-3521F1E4F3A3}" dt="2024-09-12T19:05:33.244" v="72" actId="1035"/>
          <ac:spMkLst>
            <pc:docMk/>
            <pc:sldMk cId="938953867" sldId="420"/>
            <ac:spMk id="18" creationId="{74347026-3EB3-BC82-CC18-804FD2DE6C3A}"/>
          </ac:spMkLst>
        </pc:spChg>
        <pc:picChg chg="mod">
          <ac:chgData name="Rachel Wallace" userId="c82049d0-0ec4-4099-a123-70d029bdbffb" providerId="ADAL" clId="{04CF0261-7E1C-4634-9333-3521F1E4F3A3}" dt="2024-09-12T19:05:33.244" v="72" actId="1035"/>
          <ac:picMkLst>
            <pc:docMk/>
            <pc:sldMk cId="938953867" sldId="420"/>
            <ac:picMk id="2" creationId="{F13EF906-EF3C-7B3B-C3DB-2287E781FAD0}"/>
          </ac:picMkLst>
        </pc:picChg>
        <pc:picChg chg="mod">
          <ac:chgData name="Rachel Wallace" userId="c82049d0-0ec4-4099-a123-70d029bdbffb" providerId="ADAL" clId="{04CF0261-7E1C-4634-9333-3521F1E4F3A3}" dt="2024-09-12T19:05:33.244" v="72" actId="1035"/>
          <ac:picMkLst>
            <pc:docMk/>
            <pc:sldMk cId="938953867" sldId="420"/>
            <ac:picMk id="3" creationId="{9E0B9103-5978-9825-635A-AAAD2448C859}"/>
          </ac:picMkLst>
        </pc:picChg>
        <pc:picChg chg="mod">
          <ac:chgData name="Rachel Wallace" userId="c82049d0-0ec4-4099-a123-70d029bdbffb" providerId="ADAL" clId="{04CF0261-7E1C-4634-9333-3521F1E4F3A3}" dt="2024-09-12T19:05:33.244" v="72" actId="1035"/>
          <ac:picMkLst>
            <pc:docMk/>
            <pc:sldMk cId="938953867" sldId="420"/>
            <ac:picMk id="12" creationId="{81214328-BC57-F118-FB34-81785A3A5FD8}"/>
          </ac:picMkLst>
        </pc:picChg>
      </pc:sldChg>
      <pc:sldChg chg="modSp mod">
        <pc:chgData name="Rachel Wallace" userId="c82049d0-0ec4-4099-a123-70d029bdbffb" providerId="ADAL" clId="{04CF0261-7E1C-4634-9333-3521F1E4F3A3}" dt="2024-09-12T19:08:25.127" v="116" actId="27636"/>
        <pc:sldMkLst>
          <pc:docMk/>
          <pc:sldMk cId="1075888357" sldId="422"/>
        </pc:sldMkLst>
        <pc:spChg chg="mod">
          <ac:chgData name="Rachel Wallace" userId="c82049d0-0ec4-4099-a123-70d029bdbffb" providerId="ADAL" clId="{04CF0261-7E1C-4634-9333-3521F1E4F3A3}" dt="2024-09-12T19:08:15.703" v="113" actId="14100"/>
          <ac:spMkLst>
            <pc:docMk/>
            <pc:sldMk cId="1075888357" sldId="422"/>
            <ac:spMk id="8" creationId="{60AF05FA-C0BA-AF75-45C8-73B35301B05F}"/>
          </ac:spMkLst>
        </pc:spChg>
        <pc:spChg chg="mod">
          <ac:chgData name="Rachel Wallace" userId="c82049d0-0ec4-4099-a123-70d029bdbffb" providerId="ADAL" clId="{04CF0261-7E1C-4634-9333-3521F1E4F3A3}" dt="2024-09-12T19:08:25.127" v="116" actId="27636"/>
          <ac:spMkLst>
            <pc:docMk/>
            <pc:sldMk cId="1075888357" sldId="422"/>
            <ac:spMk id="14" creationId="{3D3E54B1-F360-F9A9-B4E5-3E729DBD259E}"/>
          </ac:spMkLst>
        </pc:spChg>
        <pc:spChg chg="mod">
          <ac:chgData name="Rachel Wallace" userId="c82049d0-0ec4-4099-a123-70d029bdbffb" providerId="ADAL" clId="{04CF0261-7E1C-4634-9333-3521F1E4F3A3}" dt="2024-09-12T19:08:25.103" v="115" actId="2711"/>
          <ac:spMkLst>
            <pc:docMk/>
            <pc:sldMk cId="1075888357" sldId="422"/>
            <ac:spMk id="33" creationId="{5FDDB477-CD39-1583-7E31-A78C17B6C8E5}"/>
          </ac:spMkLst>
        </pc:spChg>
        <pc:spChg chg="mod">
          <ac:chgData name="Rachel Wallace" userId="c82049d0-0ec4-4099-a123-70d029bdbffb" providerId="ADAL" clId="{04CF0261-7E1C-4634-9333-3521F1E4F3A3}" dt="2024-09-12T19:08:25.103" v="115" actId="2711"/>
          <ac:spMkLst>
            <pc:docMk/>
            <pc:sldMk cId="1075888357" sldId="422"/>
            <ac:spMk id="34" creationId="{E6B6F01E-62F2-48B9-AB12-35D13110C20A}"/>
          </ac:spMkLst>
        </pc:spChg>
        <pc:spChg chg="mod">
          <ac:chgData name="Rachel Wallace" userId="c82049d0-0ec4-4099-a123-70d029bdbffb" providerId="ADAL" clId="{04CF0261-7E1C-4634-9333-3521F1E4F3A3}" dt="2024-09-12T19:08:25.103" v="115" actId="2711"/>
          <ac:spMkLst>
            <pc:docMk/>
            <pc:sldMk cId="1075888357" sldId="422"/>
            <ac:spMk id="35" creationId="{CBCE1324-69EF-7F6C-9433-607FED6DBF9F}"/>
          </ac:spMkLst>
        </pc:spChg>
        <pc:spChg chg="mod">
          <ac:chgData name="Rachel Wallace" userId="c82049d0-0ec4-4099-a123-70d029bdbffb" providerId="ADAL" clId="{04CF0261-7E1C-4634-9333-3521F1E4F3A3}" dt="2024-09-12T19:08:25.103" v="115" actId="2711"/>
          <ac:spMkLst>
            <pc:docMk/>
            <pc:sldMk cId="1075888357" sldId="422"/>
            <ac:spMk id="36" creationId="{2DFE65B4-07D8-E597-1CBC-B9681A8C1AA8}"/>
          </ac:spMkLst>
        </pc:spChg>
        <pc:spChg chg="mod">
          <ac:chgData name="Rachel Wallace" userId="c82049d0-0ec4-4099-a123-70d029bdbffb" providerId="ADAL" clId="{04CF0261-7E1C-4634-9333-3521F1E4F3A3}" dt="2024-09-12T19:08:25.103" v="115" actId="2711"/>
          <ac:spMkLst>
            <pc:docMk/>
            <pc:sldMk cId="1075888357" sldId="422"/>
            <ac:spMk id="37" creationId="{22D0CE84-6E8A-5A97-F8E7-85882EB2ABC5}"/>
          </ac:spMkLst>
        </pc:spChg>
        <pc:spChg chg="mod">
          <ac:chgData name="Rachel Wallace" userId="c82049d0-0ec4-4099-a123-70d029bdbffb" providerId="ADAL" clId="{04CF0261-7E1C-4634-9333-3521F1E4F3A3}" dt="2024-09-12T19:08:25.103" v="115" actId="2711"/>
          <ac:spMkLst>
            <pc:docMk/>
            <pc:sldMk cId="1075888357" sldId="422"/>
            <ac:spMk id="38" creationId="{F035759B-71A6-E1A3-DA25-803FE9E4B10F}"/>
          </ac:spMkLst>
        </pc:spChg>
      </pc:sldChg>
      <pc:sldChg chg="modSp mod">
        <pc:chgData name="Rachel Wallace" userId="c82049d0-0ec4-4099-a123-70d029bdbffb" providerId="ADAL" clId="{04CF0261-7E1C-4634-9333-3521F1E4F3A3}" dt="2024-09-12T19:11:17.098" v="140" actId="2711"/>
        <pc:sldMkLst>
          <pc:docMk/>
          <pc:sldMk cId="3771200517" sldId="429"/>
        </pc:sldMkLst>
        <pc:spChg chg="mod">
          <ac:chgData name="Rachel Wallace" userId="c82049d0-0ec4-4099-a123-70d029bdbffb" providerId="ADAL" clId="{04CF0261-7E1C-4634-9333-3521F1E4F3A3}" dt="2024-09-12T19:11:13.853" v="139" actId="1076"/>
          <ac:spMkLst>
            <pc:docMk/>
            <pc:sldMk cId="3771200517" sldId="429"/>
            <ac:spMk id="3" creationId="{1E701797-4907-0497-84B2-B6E5270BE6EE}"/>
          </ac:spMkLst>
        </pc:spChg>
        <pc:spChg chg="mod">
          <ac:chgData name="Rachel Wallace" userId="c82049d0-0ec4-4099-a123-70d029bdbffb" providerId="ADAL" clId="{04CF0261-7E1C-4634-9333-3521F1E4F3A3}" dt="2024-09-12T19:11:17.098" v="140" actId="2711"/>
          <ac:spMkLst>
            <pc:docMk/>
            <pc:sldMk cId="3771200517" sldId="429"/>
            <ac:spMk id="6" creationId="{3DDAD6EA-EEF3-2B11-47AB-43220C8951B5}"/>
          </ac:spMkLst>
        </pc:spChg>
      </pc:sldChg>
      <pc:sldChg chg="modSp mod">
        <pc:chgData name="Rachel Wallace" userId="c82049d0-0ec4-4099-a123-70d029bdbffb" providerId="ADAL" clId="{04CF0261-7E1C-4634-9333-3521F1E4F3A3}" dt="2024-09-12T19:03:48.378" v="44" actId="14100"/>
        <pc:sldMkLst>
          <pc:docMk/>
          <pc:sldMk cId="1058277762" sldId="438"/>
        </pc:sldMkLst>
        <pc:spChg chg="mod">
          <ac:chgData name="Rachel Wallace" userId="c82049d0-0ec4-4099-a123-70d029bdbffb" providerId="ADAL" clId="{04CF0261-7E1C-4634-9333-3521F1E4F3A3}" dt="2024-09-12T19:03:48.378" v="44" actId="14100"/>
          <ac:spMkLst>
            <pc:docMk/>
            <pc:sldMk cId="1058277762" sldId="438"/>
            <ac:spMk id="2" creationId="{9A3BC6FF-49C9-486B-AF5D-A754D9C3DF1A}"/>
          </ac:spMkLst>
        </pc:spChg>
        <pc:graphicFrameChg chg="mod">
          <ac:chgData name="Rachel Wallace" userId="c82049d0-0ec4-4099-a123-70d029bdbffb" providerId="ADAL" clId="{04CF0261-7E1C-4634-9333-3521F1E4F3A3}" dt="2024-09-12T18:31:50.637" v="18" actId="20577"/>
          <ac:graphicFrameMkLst>
            <pc:docMk/>
            <pc:sldMk cId="1058277762" sldId="438"/>
            <ac:graphicFrameMk id="3" creationId="{E9B22ACF-EE70-9C22-FA22-29542852BEFC}"/>
          </ac:graphicFrameMkLst>
        </pc:graphicFrameChg>
      </pc:sldChg>
      <pc:sldChg chg="modSp mod">
        <pc:chgData name="Rachel Wallace" userId="c82049d0-0ec4-4099-a123-70d029bdbffb" providerId="ADAL" clId="{04CF0261-7E1C-4634-9333-3521F1E4F3A3}" dt="2024-09-12T19:05:15.068" v="53" actId="14100"/>
        <pc:sldMkLst>
          <pc:docMk/>
          <pc:sldMk cId="3838242518" sldId="442"/>
        </pc:sldMkLst>
        <pc:spChg chg="mod">
          <ac:chgData name="Rachel Wallace" userId="c82049d0-0ec4-4099-a123-70d029bdbffb" providerId="ADAL" clId="{04CF0261-7E1C-4634-9333-3521F1E4F3A3}" dt="2024-09-12T19:01:34.219" v="28" actId="2711"/>
          <ac:spMkLst>
            <pc:docMk/>
            <pc:sldMk cId="3838242518" sldId="442"/>
            <ac:spMk id="8" creationId="{A307253E-F55F-66B6-A8F9-83CB65CA6E4C}"/>
          </ac:spMkLst>
        </pc:spChg>
        <pc:spChg chg="mod">
          <ac:chgData name="Rachel Wallace" userId="c82049d0-0ec4-4099-a123-70d029bdbffb" providerId="ADAL" clId="{04CF0261-7E1C-4634-9333-3521F1E4F3A3}" dt="2024-09-12T19:05:15.068" v="53" actId="14100"/>
          <ac:spMkLst>
            <pc:docMk/>
            <pc:sldMk cId="3838242518" sldId="442"/>
            <ac:spMk id="9" creationId="{89FBF70D-AC56-A2A3-BF87-4B45F0C6B383}"/>
          </ac:spMkLst>
        </pc:spChg>
        <pc:spChg chg="mod">
          <ac:chgData name="Rachel Wallace" userId="c82049d0-0ec4-4099-a123-70d029bdbffb" providerId="ADAL" clId="{04CF0261-7E1C-4634-9333-3521F1E4F3A3}" dt="2024-09-12T19:01:43.228" v="29" actId="2711"/>
          <ac:spMkLst>
            <pc:docMk/>
            <pc:sldMk cId="3838242518" sldId="442"/>
            <ac:spMk id="20" creationId="{0F02800B-1B03-B58B-D25F-509BEF97F2BD}"/>
          </ac:spMkLst>
        </pc:spChg>
        <pc:spChg chg="mod">
          <ac:chgData name="Rachel Wallace" userId="c82049d0-0ec4-4099-a123-70d029bdbffb" providerId="ADAL" clId="{04CF0261-7E1C-4634-9333-3521F1E4F3A3}" dt="2024-09-12T19:01:43.228" v="29" actId="2711"/>
          <ac:spMkLst>
            <pc:docMk/>
            <pc:sldMk cId="3838242518" sldId="442"/>
            <ac:spMk id="21" creationId="{B1143895-5889-83FD-E85F-E4F2D34A5648}"/>
          </ac:spMkLst>
        </pc:spChg>
        <pc:spChg chg="mod">
          <ac:chgData name="Rachel Wallace" userId="c82049d0-0ec4-4099-a123-70d029bdbffb" providerId="ADAL" clId="{04CF0261-7E1C-4634-9333-3521F1E4F3A3}" dt="2024-09-12T19:01:43.228" v="29" actId="2711"/>
          <ac:spMkLst>
            <pc:docMk/>
            <pc:sldMk cId="3838242518" sldId="442"/>
            <ac:spMk id="22" creationId="{B45EB6E2-7E63-3D0E-C400-03AF90D2FC65}"/>
          </ac:spMkLst>
        </pc:spChg>
      </pc:sldChg>
      <pc:sldChg chg="modSp mod">
        <pc:chgData name="Rachel Wallace" userId="c82049d0-0ec4-4099-a123-70d029bdbffb" providerId="ADAL" clId="{04CF0261-7E1C-4634-9333-3521F1E4F3A3}" dt="2024-09-12T19:06:57.890" v="92" actId="14100"/>
        <pc:sldMkLst>
          <pc:docMk/>
          <pc:sldMk cId="3494556917" sldId="443"/>
        </pc:sldMkLst>
        <pc:spChg chg="mod">
          <ac:chgData name="Rachel Wallace" userId="c82049d0-0ec4-4099-a123-70d029bdbffb" providerId="ADAL" clId="{04CF0261-7E1C-4634-9333-3521F1E4F3A3}" dt="2024-09-12T19:06:34.876" v="85" actId="2711"/>
          <ac:spMkLst>
            <pc:docMk/>
            <pc:sldMk cId="3494556917" sldId="443"/>
            <ac:spMk id="2" creationId="{9A3BC6FF-49C9-486B-AF5D-A754D9C3DF1A}"/>
          </ac:spMkLst>
        </pc:spChg>
        <pc:spChg chg="mod">
          <ac:chgData name="Rachel Wallace" userId="c82049d0-0ec4-4099-a123-70d029bdbffb" providerId="ADAL" clId="{04CF0261-7E1C-4634-9333-3521F1E4F3A3}" dt="2024-09-12T19:06:47.817" v="88" actId="404"/>
          <ac:spMkLst>
            <pc:docMk/>
            <pc:sldMk cId="3494556917" sldId="443"/>
            <ac:spMk id="11" creationId="{8EB21959-75D8-5A5A-2ABD-5AFECF412618}"/>
          </ac:spMkLst>
        </pc:spChg>
        <pc:spChg chg="mod">
          <ac:chgData name="Rachel Wallace" userId="c82049d0-0ec4-4099-a123-70d029bdbffb" providerId="ADAL" clId="{04CF0261-7E1C-4634-9333-3521F1E4F3A3}" dt="2024-09-12T19:06:47.817" v="88" actId="404"/>
          <ac:spMkLst>
            <pc:docMk/>
            <pc:sldMk cId="3494556917" sldId="443"/>
            <ac:spMk id="12" creationId="{34367FC3-D124-E326-D0BF-48A72E1AAE81}"/>
          </ac:spMkLst>
        </pc:spChg>
        <pc:spChg chg="mod">
          <ac:chgData name="Rachel Wallace" userId="c82049d0-0ec4-4099-a123-70d029bdbffb" providerId="ADAL" clId="{04CF0261-7E1C-4634-9333-3521F1E4F3A3}" dt="2024-09-12T19:06:47.817" v="88" actId="404"/>
          <ac:spMkLst>
            <pc:docMk/>
            <pc:sldMk cId="3494556917" sldId="443"/>
            <ac:spMk id="13" creationId="{9B03735A-DA5A-15D2-0593-665D9ADCA94C}"/>
          </ac:spMkLst>
        </pc:spChg>
        <pc:spChg chg="mod">
          <ac:chgData name="Rachel Wallace" userId="c82049d0-0ec4-4099-a123-70d029bdbffb" providerId="ADAL" clId="{04CF0261-7E1C-4634-9333-3521F1E4F3A3}" dt="2024-09-12T19:06:47.817" v="88" actId="404"/>
          <ac:spMkLst>
            <pc:docMk/>
            <pc:sldMk cId="3494556917" sldId="443"/>
            <ac:spMk id="14" creationId="{B52C688D-6335-DD09-4C26-57A0FE500DBA}"/>
          </ac:spMkLst>
        </pc:spChg>
        <pc:spChg chg="mod">
          <ac:chgData name="Rachel Wallace" userId="c82049d0-0ec4-4099-a123-70d029bdbffb" providerId="ADAL" clId="{04CF0261-7E1C-4634-9333-3521F1E4F3A3}" dt="2024-09-12T19:06:47.817" v="88" actId="404"/>
          <ac:spMkLst>
            <pc:docMk/>
            <pc:sldMk cId="3494556917" sldId="443"/>
            <ac:spMk id="15" creationId="{DD968EC8-7866-D1C8-5375-C6B6A80E76FB}"/>
          </ac:spMkLst>
        </pc:spChg>
        <pc:spChg chg="mod">
          <ac:chgData name="Rachel Wallace" userId="c82049d0-0ec4-4099-a123-70d029bdbffb" providerId="ADAL" clId="{04CF0261-7E1C-4634-9333-3521F1E4F3A3}" dt="2024-09-12T19:06:47.817" v="88" actId="404"/>
          <ac:spMkLst>
            <pc:docMk/>
            <pc:sldMk cId="3494556917" sldId="443"/>
            <ac:spMk id="16" creationId="{8CF6636F-6369-A0D4-8293-C82E597BE517}"/>
          </ac:spMkLst>
        </pc:spChg>
        <pc:spChg chg="mod">
          <ac:chgData name="Rachel Wallace" userId="c82049d0-0ec4-4099-a123-70d029bdbffb" providerId="ADAL" clId="{04CF0261-7E1C-4634-9333-3521F1E4F3A3}" dt="2024-09-12T19:06:47.817" v="88" actId="404"/>
          <ac:spMkLst>
            <pc:docMk/>
            <pc:sldMk cId="3494556917" sldId="443"/>
            <ac:spMk id="17" creationId="{6FEA3E87-939E-5C26-221C-0E40DD03E9DD}"/>
          </ac:spMkLst>
        </pc:spChg>
        <pc:grpChg chg="mod">
          <ac:chgData name="Rachel Wallace" userId="c82049d0-0ec4-4099-a123-70d029bdbffb" providerId="ADAL" clId="{04CF0261-7E1C-4634-9333-3521F1E4F3A3}" dt="2024-09-12T19:06:57.890" v="92" actId="14100"/>
          <ac:grpSpMkLst>
            <pc:docMk/>
            <pc:sldMk cId="3494556917" sldId="443"/>
            <ac:grpSpMk id="8" creationId="{E591A038-E10A-0EF5-4B0E-CBB908FC3058}"/>
          </ac:grpSpMkLst>
        </pc:grpChg>
      </pc:sldChg>
      <pc:sldChg chg="modSp mod">
        <pc:chgData name="Rachel Wallace" userId="c82049d0-0ec4-4099-a123-70d029bdbffb" providerId="ADAL" clId="{04CF0261-7E1C-4634-9333-3521F1E4F3A3}" dt="2024-09-12T19:33:30.861" v="143" actId="2711"/>
        <pc:sldMkLst>
          <pc:docMk/>
          <pc:sldMk cId="3179069504" sldId="446"/>
        </pc:sldMkLst>
        <pc:spChg chg="mod">
          <ac:chgData name="Rachel Wallace" userId="c82049d0-0ec4-4099-a123-70d029bdbffb" providerId="ADAL" clId="{04CF0261-7E1C-4634-9333-3521F1E4F3A3}" dt="2024-09-12T19:33:30.861" v="143" actId="2711"/>
          <ac:spMkLst>
            <pc:docMk/>
            <pc:sldMk cId="3179069504" sldId="446"/>
            <ac:spMk id="5" creationId="{C1C54ECF-E725-F155-7E02-5DE7CB702B9B}"/>
          </ac:spMkLst>
        </pc:spChg>
        <pc:spChg chg="mod">
          <ac:chgData name="Rachel Wallace" userId="c82049d0-0ec4-4099-a123-70d029bdbffb" providerId="ADAL" clId="{04CF0261-7E1C-4634-9333-3521F1E4F3A3}" dt="2024-09-12T19:33:30.861" v="143" actId="2711"/>
          <ac:spMkLst>
            <pc:docMk/>
            <pc:sldMk cId="3179069504" sldId="446"/>
            <ac:spMk id="6" creationId="{C8226D12-CB35-F761-380E-333B552EA30B}"/>
          </ac:spMkLst>
        </pc:spChg>
        <pc:spChg chg="mod">
          <ac:chgData name="Rachel Wallace" userId="c82049d0-0ec4-4099-a123-70d029bdbffb" providerId="ADAL" clId="{04CF0261-7E1C-4634-9333-3521F1E4F3A3}" dt="2024-09-12T19:33:25.350" v="142" actId="2711"/>
          <ac:spMkLst>
            <pc:docMk/>
            <pc:sldMk cId="3179069504" sldId="446"/>
            <ac:spMk id="12" creationId="{FF11A9CB-7AD9-2510-4BA3-87FE31C1DCA6}"/>
          </ac:spMkLst>
        </pc:spChg>
      </pc:sldChg>
      <pc:sldChg chg="modSp mod">
        <pc:chgData name="Rachel Wallace" userId="c82049d0-0ec4-4099-a123-70d029bdbffb" providerId="ADAL" clId="{04CF0261-7E1C-4634-9333-3521F1E4F3A3}" dt="2024-09-12T19:08:08.259" v="112" actId="2711"/>
        <pc:sldMkLst>
          <pc:docMk/>
          <pc:sldMk cId="1592147562" sldId="447"/>
        </pc:sldMkLst>
        <pc:spChg chg="mod">
          <ac:chgData name="Rachel Wallace" userId="c82049d0-0ec4-4099-a123-70d029bdbffb" providerId="ADAL" clId="{04CF0261-7E1C-4634-9333-3521F1E4F3A3}" dt="2024-09-12T19:08:08.259" v="112" actId="2711"/>
          <ac:spMkLst>
            <pc:docMk/>
            <pc:sldMk cId="1592147562" sldId="447"/>
            <ac:spMk id="3" creationId="{14498BA4-F84F-BEAD-5595-40AE606B3F8F}"/>
          </ac:spMkLst>
        </pc:spChg>
        <pc:spChg chg="mod">
          <ac:chgData name="Rachel Wallace" userId="c82049d0-0ec4-4099-a123-70d029bdbffb" providerId="ADAL" clId="{04CF0261-7E1C-4634-9333-3521F1E4F3A3}" dt="2024-09-12T19:08:08.259" v="112" actId="2711"/>
          <ac:spMkLst>
            <pc:docMk/>
            <pc:sldMk cId="1592147562" sldId="447"/>
            <ac:spMk id="4" creationId="{5E58E10D-9AF7-BAAA-D8E0-31AA6E92F105}"/>
          </ac:spMkLst>
        </pc:spChg>
      </pc:sldChg>
      <pc:sldChg chg="modSp mod">
        <pc:chgData name="Rachel Wallace" userId="c82049d0-0ec4-4099-a123-70d029bdbffb" providerId="ADAL" clId="{04CF0261-7E1C-4634-9333-3521F1E4F3A3}" dt="2024-09-12T19:03:12.545" v="39" actId="14100"/>
        <pc:sldMkLst>
          <pc:docMk/>
          <pc:sldMk cId="2415291647" sldId="448"/>
        </pc:sldMkLst>
        <pc:spChg chg="mod">
          <ac:chgData name="Rachel Wallace" userId="c82049d0-0ec4-4099-a123-70d029bdbffb" providerId="ADAL" clId="{04CF0261-7E1C-4634-9333-3521F1E4F3A3}" dt="2024-09-12T19:03:12.545" v="39" actId="14100"/>
          <ac:spMkLst>
            <pc:docMk/>
            <pc:sldMk cId="2415291647" sldId="448"/>
            <ac:spMk id="12" creationId="{1B75D375-3791-004F-F613-134884586483}"/>
          </ac:spMkLst>
        </pc:spChg>
      </pc:sldChg>
      <pc:sldChg chg="modSp mod">
        <pc:chgData name="Rachel Wallace" userId="c82049d0-0ec4-4099-a123-70d029bdbffb" providerId="ADAL" clId="{04CF0261-7E1C-4634-9333-3521F1E4F3A3}" dt="2024-09-12T19:05:49.981" v="83" actId="1036"/>
        <pc:sldMkLst>
          <pc:docMk/>
          <pc:sldMk cId="94718270" sldId="449"/>
        </pc:sldMkLst>
        <pc:spChg chg="mod">
          <ac:chgData name="Rachel Wallace" userId="c82049d0-0ec4-4099-a123-70d029bdbffb" providerId="ADAL" clId="{04CF0261-7E1C-4634-9333-3521F1E4F3A3}" dt="2024-09-12T19:02:11.844" v="34" actId="2711"/>
          <ac:spMkLst>
            <pc:docMk/>
            <pc:sldMk cId="94718270" sldId="449"/>
            <ac:spMk id="2" creationId="{07F338E5-4F82-5F64-BD80-05AEE7D2DAA3}"/>
          </ac:spMkLst>
        </pc:spChg>
        <pc:spChg chg="mod">
          <ac:chgData name="Rachel Wallace" userId="c82049d0-0ec4-4099-a123-70d029bdbffb" providerId="ADAL" clId="{04CF0261-7E1C-4634-9333-3521F1E4F3A3}" dt="2024-09-12T19:02:11.844" v="34" actId="2711"/>
          <ac:spMkLst>
            <pc:docMk/>
            <pc:sldMk cId="94718270" sldId="449"/>
            <ac:spMk id="3" creationId="{B82C3234-1A1D-8108-3A12-A4199358282E}"/>
          </ac:spMkLst>
        </pc:spChg>
        <pc:spChg chg="mod">
          <ac:chgData name="Rachel Wallace" userId="c82049d0-0ec4-4099-a123-70d029bdbffb" providerId="ADAL" clId="{04CF0261-7E1C-4634-9333-3521F1E4F3A3}" dt="2024-09-12T19:02:11.844" v="34" actId="2711"/>
          <ac:spMkLst>
            <pc:docMk/>
            <pc:sldMk cId="94718270" sldId="449"/>
            <ac:spMk id="4" creationId="{C340B10B-CC4C-B79C-C71A-697A1A137C6E}"/>
          </ac:spMkLst>
        </pc:spChg>
        <pc:spChg chg="mod">
          <ac:chgData name="Rachel Wallace" userId="c82049d0-0ec4-4099-a123-70d029bdbffb" providerId="ADAL" clId="{04CF0261-7E1C-4634-9333-3521F1E4F3A3}" dt="2024-09-12T19:02:11.844" v="34" actId="2711"/>
          <ac:spMkLst>
            <pc:docMk/>
            <pc:sldMk cId="94718270" sldId="449"/>
            <ac:spMk id="7" creationId="{C0FADFEB-93CD-F0B4-A316-7B0BF0457745}"/>
          </ac:spMkLst>
        </pc:spChg>
        <pc:spChg chg="mod">
          <ac:chgData name="Rachel Wallace" userId="c82049d0-0ec4-4099-a123-70d029bdbffb" providerId="ADAL" clId="{04CF0261-7E1C-4634-9333-3521F1E4F3A3}" dt="2024-09-12T19:02:11.844" v="34" actId="2711"/>
          <ac:spMkLst>
            <pc:docMk/>
            <pc:sldMk cId="94718270" sldId="449"/>
            <ac:spMk id="8" creationId="{3894F05F-62D3-3335-D729-55E8DFBD412F}"/>
          </ac:spMkLst>
        </pc:spChg>
        <pc:spChg chg="mod">
          <ac:chgData name="Rachel Wallace" userId="c82049d0-0ec4-4099-a123-70d029bdbffb" providerId="ADAL" clId="{04CF0261-7E1C-4634-9333-3521F1E4F3A3}" dt="2024-09-12T19:05:41.315" v="73" actId="14100"/>
          <ac:spMkLst>
            <pc:docMk/>
            <pc:sldMk cId="94718270" sldId="449"/>
            <ac:spMk id="9" creationId="{89FBF70D-AC56-A2A3-BF87-4B45F0C6B383}"/>
          </ac:spMkLst>
        </pc:spChg>
        <pc:spChg chg="mod">
          <ac:chgData name="Rachel Wallace" userId="c82049d0-0ec4-4099-a123-70d029bdbffb" providerId="ADAL" clId="{04CF0261-7E1C-4634-9333-3521F1E4F3A3}" dt="2024-09-12T19:02:11.844" v="34" actId="2711"/>
          <ac:spMkLst>
            <pc:docMk/>
            <pc:sldMk cId="94718270" sldId="449"/>
            <ac:spMk id="13" creationId="{B57CD6A4-B5BE-F7CE-5D3C-F6F4AFFCAB8B}"/>
          </ac:spMkLst>
        </pc:spChg>
        <pc:spChg chg="mod">
          <ac:chgData name="Rachel Wallace" userId="c82049d0-0ec4-4099-a123-70d029bdbffb" providerId="ADAL" clId="{04CF0261-7E1C-4634-9333-3521F1E4F3A3}" dt="2024-09-12T19:02:11.844" v="34" actId="2711"/>
          <ac:spMkLst>
            <pc:docMk/>
            <pc:sldMk cId="94718270" sldId="449"/>
            <ac:spMk id="14" creationId="{180D7449-C238-BF6A-22F4-FB4D722C18B9}"/>
          </ac:spMkLst>
        </pc:spChg>
        <pc:spChg chg="mod">
          <ac:chgData name="Rachel Wallace" userId="c82049d0-0ec4-4099-a123-70d029bdbffb" providerId="ADAL" clId="{04CF0261-7E1C-4634-9333-3521F1E4F3A3}" dt="2024-09-12T19:05:49.981" v="83" actId="1036"/>
          <ac:spMkLst>
            <pc:docMk/>
            <pc:sldMk cId="94718270" sldId="449"/>
            <ac:spMk id="18" creationId="{F219D1CC-97ED-3156-227C-F894AFB20E98}"/>
          </ac:spMkLst>
        </pc:spChg>
        <pc:grpChg chg="mod">
          <ac:chgData name="Rachel Wallace" userId="c82049d0-0ec4-4099-a123-70d029bdbffb" providerId="ADAL" clId="{04CF0261-7E1C-4634-9333-3521F1E4F3A3}" dt="2024-09-12T19:05:49.981" v="83" actId="1036"/>
          <ac:grpSpMkLst>
            <pc:docMk/>
            <pc:sldMk cId="94718270" sldId="449"/>
            <ac:grpSpMk id="10" creationId="{7A4E46A2-B248-ABDC-F496-A600FC2714DB}"/>
          </ac:grpSpMkLst>
        </pc:grpChg>
      </pc:sldChg>
      <pc:sldChg chg="modSp mod">
        <pc:chgData name="Rachel Wallace" userId="c82049d0-0ec4-4099-a123-70d029bdbffb" providerId="ADAL" clId="{04CF0261-7E1C-4634-9333-3521F1E4F3A3}" dt="2024-09-12T19:03:30.589" v="41" actId="14100"/>
        <pc:sldMkLst>
          <pc:docMk/>
          <pc:sldMk cId="608537934" sldId="450"/>
        </pc:sldMkLst>
        <pc:spChg chg="mod">
          <ac:chgData name="Rachel Wallace" userId="c82049d0-0ec4-4099-a123-70d029bdbffb" providerId="ADAL" clId="{04CF0261-7E1C-4634-9333-3521F1E4F3A3}" dt="2024-09-12T19:03:30.589" v="41" actId="14100"/>
          <ac:spMkLst>
            <pc:docMk/>
            <pc:sldMk cId="608537934" sldId="450"/>
            <ac:spMk id="2" creationId="{4365172C-C002-456C-B55E-A1454FB703C8}"/>
          </ac:spMkLst>
        </pc:spChg>
      </pc:sldChg>
      <pc:sldChg chg="modSp mod">
        <pc:chgData name="Rachel Wallace" userId="c82049d0-0ec4-4099-a123-70d029bdbffb" providerId="ADAL" clId="{04CF0261-7E1C-4634-9333-3521F1E4F3A3}" dt="2024-09-12T19:03:37.410" v="42" actId="14100"/>
        <pc:sldMkLst>
          <pc:docMk/>
          <pc:sldMk cId="252022324" sldId="451"/>
        </pc:sldMkLst>
        <pc:spChg chg="mod">
          <ac:chgData name="Rachel Wallace" userId="c82049d0-0ec4-4099-a123-70d029bdbffb" providerId="ADAL" clId="{04CF0261-7E1C-4634-9333-3521F1E4F3A3}" dt="2024-09-12T19:03:37.410" v="42" actId="14100"/>
          <ac:spMkLst>
            <pc:docMk/>
            <pc:sldMk cId="252022324" sldId="451"/>
            <ac:spMk id="7" creationId="{1EB1906E-A223-10F8-33F6-13B16273A3FD}"/>
          </ac:spMkLst>
        </pc:spChg>
        <pc:spChg chg="mod">
          <ac:chgData name="Rachel Wallace" userId="c82049d0-0ec4-4099-a123-70d029bdbffb" providerId="ADAL" clId="{04CF0261-7E1C-4634-9333-3521F1E4F3A3}" dt="2024-09-12T18:29:10.775" v="6" actId="2711"/>
          <ac:spMkLst>
            <pc:docMk/>
            <pc:sldMk cId="252022324" sldId="451"/>
            <ac:spMk id="11" creationId="{EE63DACD-F00E-EF97-7A84-B782FEB4A18F}"/>
          </ac:spMkLst>
        </pc:spChg>
        <pc:spChg chg="mod">
          <ac:chgData name="Rachel Wallace" userId="c82049d0-0ec4-4099-a123-70d029bdbffb" providerId="ADAL" clId="{04CF0261-7E1C-4634-9333-3521F1E4F3A3}" dt="2024-09-12T18:29:10.775" v="6" actId="2711"/>
          <ac:spMkLst>
            <pc:docMk/>
            <pc:sldMk cId="252022324" sldId="451"/>
            <ac:spMk id="22" creationId="{36EC879D-30E4-B8EA-1CCA-5D93C257B5D9}"/>
          </ac:spMkLst>
        </pc:spChg>
        <pc:spChg chg="mod">
          <ac:chgData name="Rachel Wallace" userId="c82049d0-0ec4-4099-a123-70d029bdbffb" providerId="ADAL" clId="{04CF0261-7E1C-4634-9333-3521F1E4F3A3}" dt="2024-09-12T18:29:10.775" v="6" actId="2711"/>
          <ac:spMkLst>
            <pc:docMk/>
            <pc:sldMk cId="252022324" sldId="451"/>
            <ac:spMk id="32" creationId="{2369064C-E0B0-9D86-4EF6-D8D6CD43BFCA}"/>
          </ac:spMkLst>
        </pc:spChg>
        <pc:spChg chg="mod">
          <ac:chgData name="Rachel Wallace" userId="c82049d0-0ec4-4099-a123-70d029bdbffb" providerId="ADAL" clId="{04CF0261-7E1C-4634-9333-3521F1E4F3A3}" dt="2024-09-12T18:29:10.775" v="6" actId="2711"/>
          <ac:spMkLst>
            <pc:docMk/>
            <pc:sldMk cId="252022324" sldId="451"/>
            <ac:spMk id="35" creationId="{FC870618-0C80-3443-2CAB-8277C89C75C4}"/>
          </ac:spMkLst>
        </pc:spChg>
      </pc:sldChg>
      <pc:sldChg chg="addSp modSp mod">
        <pc:chgData name="Rachel Wallace" userId="c82049d0-0ec4-4099-a123-70d029bdbffb" providerId="ADAL" clId="{04CF0261-7E1C-4634-9333-3521F1E4F3A3}" dt="2024-09-12T19:05:06.298" v="52" actId="1076"/>
        <pc:sldMkLst>
          <pc:docMk/>
          <pc:sldMk cId="3548293862" sldId="457"/>
        </pc:sldMkLst>
        <pc:spChg chg="mod">
          <ac:chgData name="Rachel Wallace" userId="c82049d0-0ec4-4099-a123-70d029bdbffb" providerId="ADAL" clId="{04CF0261-7E1C-4634-9333-3521F1E4F3A3}" dt="2024-09-12T19:04:23.618" v="48" actId="14100"/>
          <ac:spMkLst>
            <pc:docMk/>
            <pc:sldMk cId="3548293862" sldId="457"/>
            <ac:spMk id="2" creationId="{9A3BC6FF-49C9-486B-AF5D-A754D9C3DF1A}"/>
          </ac:spMkLst>
        </pc:spChg>
        <pc:spChg chg="mod">
          <ac:chgData name="Rachel Wallace" userId="c82049d0-0ec4-4099-a123-70d029bdbffb" providerId="ADAL" clId="{04CF0261-7E1C-4634-9333-3521F1E4F3A3}" dt="2024-09-12T19:04:59.067" v="51" actId="164"/>
          <ac:spMkLst>
            <pc:docMk/>
            <pc:sldMk cId="3548293862" sldId="457"/>
            <ac:spMk id="12" creationId="{E9D4C002-DE95-8DE1-4A04-82140E1D4F90}"/>
          </ac:spMkLst>
        </pc:spChg>
        <pc:spChg chg="mod">
          <ac:chgData name="Rachel Wallace" userId="c82049d0-0ec4-4099-a123-70d029bdbffb" providerId="ADAL" clId="{04CF0261-7E1C-4634-9333-3521F1E4F3A3}" dt="2024-09-12T19:04:59.067" v="51" actId="164"/>
          <ac:spMkLst>
            <pc:docMk/>
            <pc:sldMk cId="3548293862" sldId="457"/>
            <ac:spMk id="16" creationId="{977F21F9-0F1B-49CC-3BEE-986460EE60F8}"/>
          </ac:spMkLst>
        </pc:spChg>
        <pc:grpChg chg="add mod">
          <ac:chgData name="Rachel Wallace" userId="c82049d0-0ec4-4099-a123-70d029bdbffb" providerId="ADAL" clId="{04CF0261-7E1C-4634-9333-3521F1E4F3A3}" dt="2024-09-12T19:05:06.298" v="52" actId="1076"/>
          <ac:grpSpMkLst>
            <pc:docMk/>
            <pc:sldMk cId="3548293862" sldId="457"/>
            <ac:grpSpMk id="4" creationId="{E773D5A7-D2A9-E4DA-062B-75B0ED5B4B33}"/>
          </ac:grpSpMkLst>
        </pc:grpChg>
        <pc:picChg chg="mod">
          <ac:chgData name="Rachel Wallace" userId="c82049d0-0ec4-4099-a123-70d029bdbffb" providerId="ADAL" clId="{04CF0261-7E1C-4634-9333-3521F1E4F3A3}" dt="2024-09-12T19:04:59.067" v="51" actId="164"/>
          <ac:picMkLst>
            <pc:docMk/>
            <pc:sldMk cId="3548293862" sldId="457"/>
            <ac:picMk id="9" creationId="{E6144203-8159-03B6-C170-8CE711FA3A79}"/>
          </ac:picMkLst>
        </pc:picChg>
        <pc:picChg chg="mod">
          <ac:chgData name="Rachel Wallace" userId="c82049d0-0ec4-4099-a123-70d029bdbffb" providerId="ADAL" clId="{04CF0261-7E1C-4634-9333-3521F1E4F3A3}" dt="2024-09-12T19:04:59.067" v="51" actId="164"/>
          <ac:picMkLst>
            <pc:docMk/>
            <pc:sldMk cId="3548293862" sldId="457"/>
            <ac:picMk id="11" creationId="{C2226F42-0EE8-004F-8D89-4A21F6CB95B8}"/>
          </ac:picMkLst>
        </pc:picChg>
      </pc:sldChg>
      <pc:sldChg chg="modSp mod">
        <pc:chgData name="Rachel Wallace" userId="c82049d0-0ec4-4099-a123-70d029bdbffb" providerId="ADAL" clId="{04CF0261-7E1C-4634-9333-3521F1E4F3A3}" dt="2024-09-12T19:03:42.082" v="43" actId="14100"/>
        <pc:sldMkLst>
          <pc:docMk/>
          <pc:sldMk cId="1833825198" sldId="471"/>
        </pc:sldMkLst>
        <pc:spChg chg="mod">
          <ac:chgData name="Rachel Wallace" userId="c82049d0-0ec4-4099-a123-70d029bdbffb" providerId="ADAL" clId="{04CF0261-7E1C-4634-9333-3521F1E4F3A3}" dt="2024-09-12T19:03:42.082" v="43" actId="14100"/>
          <ac:spMkLst>
            <pc:docMk/>
            <pc:sldMk cId="1833825198" sldId="471"/>
            <ac:spMk id="2" creationId="{9A3BC6FF-49C9-486B-AF5D-A754D9C3DF1A}"/>
          </ac:spMkLst>
        </pc:spChg>
        <pc:graphicFrameChg chg="mod">
          <ac:chgData name="Rachel Wallace" userId="c82049d0-0ec4-4099-a123-70d029bdbffb" providerId="ADAL" clId="{04CF0261-7E1C-4634-9333-3521F1E4F3A3}" dt="2024-09-12T18:33:00.274" v="22" actId="208"/>
          <ac:graphicFrameMkLst>
            <pc:docMk/>
            <pc:sldMk cId="1833825198" sldId="471"/>
            <ac:graphicFrameMk id="3" creationId="{E9B22ACF-EE70-9C22-FA22-29542852BEFC}"/>
          </ac:graphicFrameMkLst>
        </pc:graphicFrameChg>
      </pc:sldChg>
      <pc:sldChg chg="modSp mod">
        <pc:chgData name="Rachel Wallace" userId="c82049d0-0ec4-4099-a123-70d029bdbffb" providerId="ADAL" clId="{04CF0261-7E1C-4634-9333-3521F1E4F3A3}" dt="2024-09-12T19:34:17.945" v="150" actId="1076"/>
        <pc:sldMkLst>
          <pc:docMk/>
          <pc:sldMk cId="1899865164" sldId="474"/>
        </pc:sldMkLst>
        <pc:spChg chg="mod">
          <ac:chgData name="Rachel Wallace" userId="c82049d0-0ec4-4099-a123-70d029bdbffb" providerId="ADAL" clId="{04CF0261-7E1C-4634-9333-3521F1E4F3A3}" dt="2024-09-12T19:09:53.999" v="124" actId="2711"/>
          <ac:spMkLst>
            <pc:docMk/>
            <pc:sldMk cId="1899865164" sldId="474"/>
            <ac:spMk id="2" creationId="{29103D27-703F-6599-CA08-F6B1FD9FB31E}"/>
          </ac:spMkLst>
        </pc:spChg>
        <pc:spChg chg="mod">
          <ac:chgData name="Rachel Wallace" userId="c82049d0-0ec4-4099-a123-70d029bdbffb" providerId="ADAL" clId="{04CF0261-7E1C-4634-9333-3521F1E4F3A3}" dt="2024-09-12T19:34:12.854" v="149" actId="14100"/>
          <ac:spMkLst>
            <pc:docMk/>
            <pc:sldMk cId="1899865164" sldId="474"/>
            <ac:spMk id="14" creationId="{DDAB8369-DB6B-82E5-8BF6-DEAE6F911921}"/>
          </ac:spMkLst>
        </pc:spChg>
        <pc:picChg chg="mod">
          <ac:chgData name="Rachel Wallace" userId="c82049d0-0ec4-4099-a123-70d029bdbffb" providerId="ADAL" clId="{04CF0261-7E1C-4634-9333-3521F1E4F3A3}" dt="2024-09-12T19:34:17.945" v="150" actId="1076"/>
          <ac:picMkLst>
            <pc:docMk/>
            <pc:sldMk cId="1899865164" sldId="474"/>
            <ac:picMk id="7" creationId="{8D65C85C-5FC5-7A90-80BA-8F6FAB9045E1}"/>
          </ac:picMkLst>
        </pc:picChg>
      </pc:sldChg>
      <pc:sldChg chg="modSp mod">
        <pc:chgData name="Rachel Wallace" userId="c82049d0-0ec4-4099-a123-70d029bdbffb" providerId="ADAL" clId="{04CF0261-7E1C-4634-9333-3521F1E4F3A3}" dt="2024-09-12T19:33:56.458" v="146" actId="2711"/>
        <pc:sldMkLst>
          <pc:docMk/>
          <pc:sldMk cId="2697178927" sldId="475"/>
        </pc:sldMkLst>
        <pc:spChg chg="mod">
          <ac:chgData name="Rachel Wallace" userId="c82049d0-0ec4-4099-a123-70d029bdbffb" providerId="ADAL" clId="{04CF0261-7E1C-4634-9333-3521F1E4F3A3}" dt="2024-09-12T19:33:49.308" v="144" actId="14100"/>
          <ac:spMkLst>
            <pc:docMk/>
            <pc:sldMk cId="2697178927" sldId="475"/>
            <ac:spMk id="7" creationId="{DCD761CA-6F36-FFFD-295E-4294A2B74B1E}"/>
          </ac:spMkLst>
        </pc:spChg>
        <pc:spChg chg="mod">
          <ac:chgData name="Rachel Wallace" userId="c82049d0-0ec4-4099-a123-70d029bdbffb" providerId="ADAL" clId="{04CF0261-7E1C-4634-9333-3521F1E4F3A3}" dt="2024-09-12T19:33:56.458" v="146" actId="2711"/>
          <ac:spMkLst>
            <pc:docMk/>
            <pc:sldMk cId="2697178927" sldId="475"/>
            <ac:spMk id="9" creationId="{15D4E0F8-A6F9-AFDD-CD3F-EE7C06D902CB}"/>
          </ac:spMkLst>
        </pc:spChg>
      </pc:sldChg>
      <pc:sldChg chg="modSp mod">
        <pc:chgData name="Rachel Wallace" userId="c82049d0-0ec4-4099-a123-70d029bdbffb" providerId="ADAL" clId="{04CF0261-7E1C-4634-9333-3521F1E4F3A3}" dt="2024-09-12T19:09:28.253" v="122" actId="27636"/>
        <pc:sldMkLst>
          <pc:docMk/>
          <pc:sldMk cId="2288596494" sldId="476"/>
        </pc:sldMkLst>
        <pc:spChg chg="mod">
          <ac:chgData name="Rachel Wallace" userId="c82049d0-0ec4-4099-a123-70d029bdbffb" providerId="ADAL" clId="{04CF0261-7E1C-4634-9333-3521F1E4F3A3}" dt="2024-09-12T19:09:28.244" v="121" actId="2711"/>
          <ac:spMkLst>
            <pc:docMk/>
            <pc:sldMk cId="2288596494" sldId="476"/>
            <ac:spMk id="7" creationId="{DCD761CA-6F36-FFFD-295E-4294A2B74B1E}"/>
          </ac:spMkLst>
        </pc:spChg>
        <pc:spChg chg="mod">
          <ac:chgData name="Rachel Wallace" userId="c82049d0-0ec4-4099-a123-70d029bdbffb" providerId="ADAL" clId="{04CF0261-7E1C-4634-9333-3521F1E4F3A3}" dt="2024-09-12T19:09:28.253" v="122" actId="27636"/>
          <ac:spMkLst>
            <pc:docMk/>
            <pc:sldMk cId="2288596494" sldId="476"/>
            <ac:spMk id="9" creationId="{15D4E0F8-A6F9-AFDD-CD3F-EE7C06D902CB}"/>
          </ac:spMkLst>
        </pc:spChg>
      </pc:sldChg>
      <pc:sldChg chg="modSp mod">
        <pc:chgData name="Rachel Wallace" userId="c82049d0-0ec4-4099-a123-70d029bdbffb" providerId="ADAL" clId="{04CF0261-7E1C-4634-9333-3521F1E4F3A3}" dt="2024-09-12T19:08:34.466" v="118" actId="2711"/>
        <pc:sldMkLst>
          <pc:docMk/>
          <pc:sldMk cId="3294423185" sldId="477"/>
        </pc:sldMkLst>
        <pc:spChg chg="mod">
          <ac:chgData name="Rachel Wallace" userId="c82049d0-0ec4-4099-a123-70d029bdbffb" providerId="ADAL" clId="{04CF0261-7E1C-4634-9333-3521F1E4F3A3}" dt="2024-09-12T19:08:34.466" v="118" actId="2711"/>
          <ac:spMkLst>
            <pc:docMk/>
            <pc:sldMk cId="3294423185" sldId="477"/>
            <ac:spMk id="2" creationId="{7E21A4C9-8C48-EE27-8D23-DA3B29ACED59}"/>
          </ac:spMkLst>
        </pc:spChg>
        <pc:spChg chg="mod">
          <ac:chgData name="Rachel Wallace" userId="c82049d0-0ec4-4099-a123-70d029bdbffb" providerId="ADAL" clId="{04CF0261-7E1C-4634-9333-3521F1E4F3A3}" dt="2024-09-12T19:08:34.466" v="118" actId="2711"/>
          <ac:spMkLst>
            <pc:docMk/>
            <pc:sldMk cId="3294423185" sldId="477"/>
            <ac:spMk id="9" creationId="{15D4E0F8-A6F9-AFDD-CD3F-EE7C06D902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BEBC4-2D9B-4AA6-BAA4-1C3757A9950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24776-A04E-456A-9DDE-E268E0927E54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Dr. Ezemenari </a:t>
          </a:r>
        </a:p>
        <a:p>
          <a:r>
            <a:rPr lang="en-US" dirty="0">
              <a:latin typeface="Aptos" panose="020B0004020202020204" pitchFamily="34" charset="0"/>
            </a:rPr>
            <a:t>M. Obasi</a:t>
          </a:r>
        </a:p>
      </dgm:t>
    </dgm:pt>
    <dgm:pt modelId="{1147DB31-0757-45A6-9735-34868DB7373F}" type="parTrans" cxnId="{40A5FB0E-42C0-4C3D-84B7-925FC28311D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69447F02-180C-4115-9D09-327E5D8227F1}" type="sibTrans" cxnId="{40A5FB0E-42C0-4C3D-84B7-925FC28311D2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Vice President</a:t>
          </a:r>
        </a:p>
      </dgm:t>
    </dgm:pt>
    <dgm:pt modelId="{F207D9B1-631B-4348-9122-FAC815A3D732}" type="asst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Ashley Hysell</a:t>
          </a:r>
        </a:p>
      </dgm:t>
    </dgm:pt>
    <dgm:pt modelId="{652BFE2E-AD96-452E-ABAF-DA2F7C97A8DB}" type="parTrans" cxnId="{9615B21F-95B6-4E56-B7C5-693709A95BB3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A6967C99-6BF6-48AC-9EED-F7CDBBE04445}" type="sibTrans" cxnId="{9615B21F-95B6-4E56-B7C5-693709A95BB3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Executive Assistant</a:t>
          </a:r>
        </a:p>
      </dgm:t>
    </dgm:pt>
    <dgm:pt modelId="{8CEEC7AB-0B1C-4D66-A211-4CC17F196B58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Julie </a:t>
          </a:r>
        </a:p>
        <a:p>
          <a:r>
            <a:rPr lang="en-US" dirty="0">
              <a:latin typeface="Aptos" panose="020B0004020202020204" pitchFamily="34" charset="0"/>
            </a:rPr>
            <a:t>O’Connor</a:t>
          </a:r>
        </a:p>
      </dgm:t>
    </dgm:pt>
    <dgm:pt modelId="{D32E824A-5502-4ABC-9FFB-6730A875A90C}" type="parTrans" cxnId="{A10F6E8C-B3FB-4F6A-B1C1-17F2F37645A1}">
      <dgm:prSet/>
      <dgm:spPr>
        <a:ln w="12700">
          <a:solidFill>
            <a:schemeClr val="accent1"/>
          </a:solidFill>
        </a:ln>
      </dgm:spPr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EEC55B68-BFB1-4450-9A67-5CD5174853EC}" type="sibTrans" cxnId="{A10F6E8C-B3FB-4F6A-B1C1-17F2F37645A1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Director</a:t>
          </a:r>
        </a:p>
      </dgm:t>
    </dgm:pt>
    <dgm:pt modelId="{A05DB3C1-6A79-4BA5-8868-78F2BB5DA089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Daisy </a:t>
          </a:r>
        </a:p>
        <a:p>
          <a:r>
            <a:rPr lang="en-US" dirty="0">
              <a:latin typeface="Aptos" panose="020B0004020202020204" pitchFamily="34" charset="0"/>
            </a:rPr>
            <a:t>Wright</a:t>
          </a:r>
        </a:p>
      </dgm:t>
    </dgm:pt>
    <dgm:pt modelId="{1E640386-F8B3-49E9-8AF1-98270FC9F7A7}" type="parTrans" cxnId="{81F4CAB6-E9E5-46B1-9C36-426279BC068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2404C7B-35D6-4B88-AE7F-8BC0FA5E0642}" type="sibTrans" cxnId="{81F4CAB6-E9E5-46B1-9C36-426279BC0688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Senior Director</a:t>
          </a:r>
        </a:p>
      </dgm:t>
    </dgm:pt>
    <dgm:pt modelId="{7419E1BC-741B-455F-95B0-834ADB360111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Dr. Philip Cunningham</a:t>
          </a:r>
        </a:p>
      </dgm:t>
    </dgm:pt>
    <dgm:pt modelId="{DEB08EC3-ACA5-439E-BBBB-70A070BD82C8}" type="parTrans" cxnId="{06D339E6-D568-49AA-96BB-666337B95DD2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8CB4EF5A-E75E-42B4-B914-5EC5896E395C}" type="sibTrans" cxnId="{06D339E6-D568-49AA-96BB-666337B95DD2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Associate Vice President</a:t>
          </a:r>
        </a:p>
      </dgm:t>
    </dgm:pt>
    <dgm:pt modelId="{167789B1-500A-4CDE-A13D-BCEDA09AA300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Open</a:t>
          </a:r>
        </a:p>
      </dgm:t>
    </dgm:pt>
    <dgm:pt modelId="{C818216D-BAFC-4254-A647-9229A233168C}" type="parTrans" cxnId="{2FBE6029-1C96-4DF5-9422-D44C21A50F1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60509A5F-4E1D-4C6D-80BC-181A52FD8E02}" type="sibTrans" cxnId="{2FBE6029-1C96-4DF5-9422-D44C21A50F12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Assistant Vice President</a:t>
          </a:r>
        </a:p>
      </dgm:t>
    </dgm:pt>
    <dgm:pt modelId="{A7D22157-E343-4E15-9E15-DEB7AB0D0EF5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Dr. Phillip</a:t>
          </a:r>
        </a:p>
        <a:p>
          <a:r>
            <a:rPr lang="en-US" dirty="0">
              <a:latin typeface="Aptos" panose="020B0004020202020204" pitchFamily="34" charset="0"/>
            </a:rPr>
            <a:t>Levy</a:t>
          </a:r>
        </a:p>
      </dgm:t>
    </dgm:pt>
    <dgm:pt modelId="{EAFB5D8B-8BBE-4743-914B-C7E7719F2955}" type="parTrans" cxnId="{C5E3FD6D-2670-428A-ABB3-2EB517C23B8A}">
      <dgm:prSet/>
      <dgm:spPr>
        <a:ln w="12700">
          <a:solidFill>
            <a:schemeClr val="accent1"/>
          </a:solidFill>
        </a:ln>
      </dgm:spPr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0D39CAD0-66DF-40B2-9E14-5E185EE7B401}" type="sibTrans" cxnId="{C5E3FD6D-2670-428A-ABB3-2EB517C23B8A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Associate Vice President</a:t>
          </a:r>
        </a:p>
      </dgm:t>
    </dgm:pt>
    <dgm:pt modelId="{730E45C7-68CF-4F3F-81AF-6D443D917C7B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Dr. Rachel</a:t>
          </a:r>
        </a:p>
        <a:p>
          <a:r>
            <a:rPr lang="en-US" dirty="0">
              <a:latin typeface="Aptos" panose="020B0004020202020204" pitchFamily="34" charset="0"/>
            </a:rPr>
            <a:t>Wallace</a:t>
          </a:r>
        </a:p>
      </dgm:t>
    </dgm:pt>
    <dgm:pt modelId="{B7C97470-3A3F-49DA-A027-662B2C984A9A}" type="parTrans" cxnId="{95590D11-1A73-43D5-A0E3-58D8CFB17CC4}">
      <dgm:prSet/>
      <dgm:spPr>
        <a:ln w="12700">
          <a:solidFill>
            <a:srgbClr val="315E45"/>
          </a:solidFill>
        </a:ln>
      </dgm:spPr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809FF5CB-A0C1-4AE9-986F-D198EBB438F9}" type="sibTrans" cxnId="{95590D11-1A73-43D5-A0E3-58D8CFB17CC4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Assistant Vice President</a:t>
          </a:r>
        </a:p>
      </dgm:t>
    </dgm:pt>
    <dgm:pt modelId="{DE871D48-6693-4E38-A4B0-EE41976D0DB2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Taunya </a:t>
          </a:r>
        </a:p>
        <a:p>
          <a:r>
            <a:rPr lang="en-US" dirty="0">
              <a:latin typeface="Aptos" panose="020B0004020202020204" pitchFamily="34" charset="0"/>
            </a:rPr>
            <a:t>Phillips</a:t>
          </a:r>
        </a:p>
      </dgm:t>
    </dgm:pt>
    <dgm:pt modelId="{79254D28-8F85-40F1-B648-6E6862D3797F}" type="sibTrans" cxnId="{FD813A62-19A1-4D84-BDB3-71889064CFAE}">
      <dgm:prSet custT="1"/>
      <dgm:spPr>
        <a:ln>
          <a:solidFill>
            <a:srgbClr val="00594D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Assistant Vice President</a:t>
          </a:r>
        </a:p>
      </dgm:t>
    </dgm:pt>
    <dgm:pt modelId="{2AD4BD54-E4D0-43D0-B538-96042F82D1E2}" type="parTrans" cxnId="{FD813A62-19A1-4D84-BDB3-71889064CFAE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E9746E08-F344-43D8-A2BB-443C07819B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Research Communications</a:t>
          </a:r>
        </a:p>
      </dgm:t>
    </dgm:pt>
    <dgm:pt modelId="{52DC6B3F-BC2E-47AB-BF96-29F12C0B6D4E}" type="parTrans" cxnId="{4C62D74E-3846-4EB1-886C-DC03234E902B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C949332-240A-44AE-9EA0-A3946620731B}" type="sibTrans" cxnId="{4C62D74E-3846-4EB1-886C-DC03234E902B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14C28CE-18C5-4776-9A99-1AC4F31FFA6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Business Operations</a:t>
          </a:r>
        </a:p>
      </dgm:t>
    </dgm:pt>
    <dgm:pt modelId="{17106F15-9C54-42F8-B02F-1A77154B0839}" type="parTrans" cxnId="{1F133303-BC85-4D43-938C-565D29CFAD6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94E4E4A-06E9-4EA6-BB5D-CC49604BD785}" type="sibTrans" cxnId="{1F133303-BC85-4D43-938C-565D29CFAD62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BAO</a:t>
          </a:r>
        </a:p>
      </dgm:t>
    </dgm:pt>
    <dgm:pt modelId="{FBDC104A-2BB2-497A-961D-985E8A4D13B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Research Integrity Office</a:t>
          </a:r>
        </a:p>
      </dgm:t>
    </dgm:pt>
    <dgm:pt modelId="{73EB5A4E-A3F5-4551-90B5-BA46FAFC9EB0}" type="parTrans" cxnId="{8DC90653-1EA2-41D6-9126-DC8B85FA1DBB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9FB58AA-D8C9-4458-AF56-E57EE829B99A}" type="sibTrans" cxnId="{8DC90653-1EA2-41D6-9126-DC8B85FA1DBB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RIO</a:t>
          </a:r>
        </a:p>
      </dgm:t>
    </dgm:pt>
    <dgm:pt modelId="{FD788104-69E5-4900-BB2A-956C62E310B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Sponsored Program Administration</a:t>
          </a:r>
        </a:p>
      </dgm:t>
    </dgm:pt>
    <dgm:pt modelId="{F5EE3095-E104-419A-9F0D-117A032474FE}" type="parTrans" cxnId="{E8D0A081-D158-4395-838A-7E6621FAD2CB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648C7BDE-5A32-465D-8700-708D3029A75C}" type="sibTrans" cxnId="{E8D0A081-D158-4395-838A-7E6621FAD2CB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SPA</a:t>
          </a:r>
        </a:p>
      </dgm:t>
    </dgm:pt>
    <dgm:pt modelId="{F0950A58-A19E-4011-A788-2EA8B30C1D8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Translational Science</a:t>
          </a:r>
        </a:p>
      </dgm:t>
    </dgm:pt>
    <dgm:pt modelId="{EBDF75FC-DE5E-4372-BA9F-EB38FEA832E2}" type="parTrans" cxnId="{7F9EEED9-35D2-47F5-952B-34ACD65072B6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8875A3E-F037-4032-AC81-214D853E2BFF}" type="sibTrans" cxnId="{7F9EEED9-35D2-47F5-952B-34ACD65072B6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6BA6B417-7A89-4E37-8E62-71B31E2622A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Research Development Office</a:t>
          </a:r>
        </a:p>
      </dgm:t>
    </dgm:pt>
    <dgm:pt modelId="{0187483C-403E-4C12-8EC4-4A32E19DA6DF}" type="parTrans" cxnId="{D5601313-31A3-49EB-903E-E345B435D49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4BB1CE0C-A8DB-431B-90C4-F7300C3BD89F}" type="sibTrans" cxnId="{D5601313-31A3-49EB-903E-E345B435D490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RD</a:t>
          </a:r>
        </a:p>
      </dgm:t>
    </dgm:pt>
    <dgm:pt modelId="{073EBB8D-BA19-4FA8-AFEF-C155247DBF2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Office of Technology Commercialization</a:t>
          </a:r>
        </a:p>
      </dgm:t>
    </dgm:pt>
    <dgm:pt modelId="{D52E27F4-B8A4-4257-BB1C-40B3EB3EF3DE}" type="parTrans" cxnId="{B6C3F6AF-3A25-4672-B834-282A1F510D2F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B6836E6F-EDE1-4167-AC8E-B4B71F76A7CD}" type="sibTrans" cxnId="{B6C3F6AF-3A25-4672-B834-282A1F510D2F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OTC</a:t>
          </a:r>
        </a:p>
      </dgm:t>
    </dgm:pt>
    <dgm:pt modelId="{B94D2E9C-74F6-4B5F-8A3A-A86E520B4D0F}" type="asst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Lewis-Burke Associates</a:t>
          </a:r>
        </a:p>
      </dgm:t>
    </dgm:pt>
    <dgm:pt modelId="{B257E938-A662-469E-A038-7BFCD757E14B}" type="parTrans" cxnId="{97D7A7DF-EB47-42C1-BA8F-2E44EA0370B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8CD82A9C-3A51-46A4-A34E-9AA7B3211E06}" type="sibTrans" cxnId="{97D7A7DF-EB47-42C1-BA8F-2E44EA0370B3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Federal Relations</a:t>
          </a:r>
        </a:p>
      </dgm:t>
    </dgm:pt>
    <dgm:pt modelId="{41B42F41-0EA1-4234-9A65-9B80A8ABCF49}" type="pres">
      <dgm:prSet presAssocID="{FACBEBC4-2D9B-4AA6-BAA4-1C3757A995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8B6200-DB13-47D5-A667-8C08618E7CA3}" type="pres">
      <dgm:prSet presAssocID="{1DF24776-A04E-456A-9DDE-E268E0927E54}" presName="hierRoot1" presStyleCnt="0">
        <dgm:presLayoutVars>
          <dgm:hierBranch val="init"/>
        </dgm:presLayoutVars>
      </dgm:prSet>
      <dgm:spPr/>
    </dgm:pt>
    <dgm:pt modelId="{B57FA273-3F3B-4411-A0F4-F6DBEE174E39}" type="pres">
      <dgm:prSet presAssocID="{1DF24776-A04E-456A-9DDE-E268E0927E54}" presName="rootComposite1" presStyleCnt="0"/>
      <dgm:spPr/>
    </dgm:pt>
    <dgm:pt modelId="{57B6D6BE-0BCF-46B4-90D1-A69568DCE8BE}" type="pres">
      <dgm:prSet presAssocID="{1DF24776-A04E-456A-9DDE-E268E0927E54}" presName="rootText1" presStyleLbl="node0" presStyleIdx="0" presStyleCnt="1" custScaleX="123885">
        <dgm:presLayoutVars>
          <dgm:chMax/>
          <dgm:chPref val="3"/>
        </dgm:presLayoutVars>
      </dgm:prSet>
      <dgm:spPr/>
    </dgm:pt>
    <dgm:pt modelId="{B7D89209-15AB-4015-B364-B84BB077755C}" type="pres">
      <dgm:prSet presAssocID="{1DF24776-A04E-456A-9DDE-E268E0927E54}" presName="titleText1" presStyleLbl="fgAcc0" presStyleIdx="0" presStyleCnt="1">
        <dgm:presLayoutVars>
          <dgm:chMax val="0"/>
          <dgm:chPref val="0"/>
        </dgm:presLayoutVars>
      </dgm:prSet>
      <dgm:spPr/>
    </dgm:pt>
    <dgm:pt modelId="{B6B9DE62-7233-4E44-BA7D-0DD6BA02EB71}" type="pres">
      <dgm:prSet presAssocID="{1DF24776-A04E-456A-9DDE-E268E0927E54}" presName="rootConnector1" presStyleLbl="node1" presStyleIdx="0" presStyleCnt="14"/>
      <dgm:spPr/>
    </dgm:pt>
    <dgm:pt modelId="{78C056B0-9063-4375-B122-566FD82D4788}" type="pres">
      <dgm:prSet presAssocID="{1DF24776-A04E-456A-9DDE-E268E0927E54}" presName="hierChild2" presStyleCnt="0"/>
      <dgm:spPr/>
    </dgm:pt>
    <dgm:pt modelId="{5C0A1CF2-7277-4FA2-9002-CC0D5299B99D}" type="pres">
      <dgm:prSet presAssocID="{DEB08EC3-ACA5-439E-BBBB-70A070BD82C8}" presName="Name37" presStyleLbl="parChTrans1D2" presStyleIdx="0" presStyleCnt="9"/>
      <dgm:spPr/>
    </dgm:pt>
    <dgm:pt modelId="{BBA7246C-62E6-4C41-8440-9058E0B45DEB}" type="pres">
      <dgm:prSet presAssocID="{7419E1BC-741B-455F-95B0-834ADB360111}" presName="hierRoot2" presStyleCnt="0">
        <dgm:presLayoutVars>
          <dgm:hierBranch val="init"/>
        </dgm:presLayoutVars>
      </dgm:prSet>
      <dgm:spPr/>
    </dgm:pt>
    <dgm:pt modelId="{01B369A5-8ECA-4FAC-B516-79D378DBDDF4}" type="pres">
      <dgm:prSet presAssocID="{7419E1BC-741B-455F-95B0-834ADB360111}" presName="rootComposite" presStyleCnt="0"/>
      <dgm:spPr/>
    </dgm:pt>
    <dgm:pt modelId="{C1678F94-EC2D-4F39-9817-885E8D5E3417}" type="pres">
      <dgm:prSet presAssocID="{7419E1BC-741B-455F-95B0-834ADB360111}" presName="rootText" presStyleLbl="node1" presStyleIdx="0" presStyleCnt="14">
        <dgm:presLayoutVars>
          <dgm:chMax/>
          <dgm:chPref val="3"/>
        </dgm:presLayoutVars>
      </dgm:prSet>
      <dgm:spPr/>
    </dgm:pt>
    <dgm:pt modelId="{EC4808E7-FE93-47E1-8D6F-F1DCDCDB3EC9}" type="pres">
      <dgm:prSet presAssocID="{7419E1BC-741B-455F-95B0-834ADB360111}" presName="titleText2" presStyleLbl="fgAcc1" presStyleIdx="0" presStyleCnt="14" custScaleX="107412" custScaleY="100160">
        <dgm:presLayoutVars>
          <dgm:chMax val="0"/>
          <dgm:chPref val="0"/>
        </dgm:presLayoutVars>
      </dgm:prSet>
      <dgm:spPr/>
    </dgm:pt>
    <dgm:pt modelId="{0A9029B3-FD20-4C4A-BBDB-5F84E17CBDF8}" type="pres">
      <dgm:prSet presAssocID="{7419E1BC-741B-455F-95B0-834ADB360111}" presName="rootConnector" presStyleLbl="node2" presStyleIdx="0" presStyleCnt="0"/>
      <dgm:spPr/>
    </dgm:pt>
    <dgm:pt modelId="{CF83C4CF-5E8C-469E-8153-3872D1246CB8}" type="pres">
      <dgm:prSet presAssocID="{7419E1BC-741B-455F-95B0-834ADB360111}" presName="hierChild4" presStyleCnt="0"/>
      <dgm:spPr/>
    </dgm:pt>
    <dgm:pt modelId="{29E7E67E-5B57-43DC-9054-98E6F68BAAC1}" type="pres">
      <dgm:prSet presAssocID="{73EB5A4E-A3F5-4551-90B5-BA46FAFC9EB0}" presName="Name37" presStyleLbl="parChTrans1D3" presStyleIdx="0" presStyleCnt="7"/>
      <dgm:spPr/>
    </dgm:pt>
    <dgm:pt modelId="{9787E1DE-1B23-4366-8667-CB40507478FB}" type="pres">
      <dgm:prSet presAssocID="{FBDC104A-2BB2-497A-961D-985E8A4D13B9}" presName="hierRoot2" presStyleCnt="0">
        <dgm:presLayoutVars>
          <dgm:hierBranch val="init"/>
        </dgm:presLayoutVars>
      </dgm:prSet>
      <dgm:spPr/>
    </dgm:pt>
    <dgm:pt modelId="{9A2BC0F6-8375-4E40-B23D-9068CC307F9B}" type="pres">
      <dgm:prSet presAssocID="{FBDC104A-2BB2-497A-961D-985E8A4D13B9}" presName="rootComposite" presStyleCnt="0"/>
      <dgm:spPr/>
    </dgm:pt>
    <dgm:pt modelId="{CCBAA1BB-0D60-44A9-9A6B-016113B4D046}" type="pres">
      <dgm:prSet presAssocID="{FBDC104A-2BB2-497A-961D-985E8A4D13B9}" presName="rootText" presStyleLbl="node1" presStyleIdx="1" presStyleCnt="14">
        <dgm:presLayoutVars>
          <dgm:chMax/>
          <dgm:chPref val="3"/>
        </dgm:presLayoutVars>
      </dgm:prSet>
      <dgm:spPr/>
    </dgm:pt>
    <dgm:pt modelId="{D78D85C5-2C28-43D5-9C6C-2D9F2F222194}" type="pres">
      <dgm:prSet presAssocID="{FBDC104A-2BB2-497A-961D-985E8A4D13B9}" presName="titleText2" presStyleLbl="fgAcc1" presStyleIdx="1" presStyleCnt="14">
        <dgm:presLayoutVars>
          <dgm:chMax val="0"/>
          <dgm:chPref val="0"/>
        </dgm:presLayoutVars>
      </dgm:prSet>
      <dgm:spPr/>
    </dgm:pt>
    <dgm:pt modelId="{04EDFD9F-2EB2-4C9A-BFDD-37BD32AB83BA}" type="pres">
      <dgm:prSet presAssocID="{FBDC104A-2BB2-497A-961D-985E8A4D13B9}" presName="rootConnector" presStyleLbl="node3" presStyleIdx="0" presStyleCnt="0"/>
      <dgm:spPr/>
    </dgm:pt>
    <dgm:pt modelId="{85911168-FBC5-4DA8-AA81-4F9705777A33}" type="pres">
      <dgm:prSet presAssocID="{FBDC104A-2BB2-497A-961D-985E8A4D13B9}" presName="hierChild4" presStyleCnt="0"/>
      <dgm:spPr/>
    </dgm:pt>
    <dgm:pt modelId="{115890CD-F3C1-415A-90C1-D32B9B474CA4}" type="pres">
      <dgm:prSet presAssocID="{FBDC104A-2BB2-497A-961D-985E8A4D13B9}" presName="hierChild5" presStyleCnt="0"/>
      <dgm:spPr/>
    </dgm:pt>
    <dgm:pt modelId="{704282D0-1192-48B1-80A0-5D4D2948F2EF}" type="pres">
      <dgm:prSet presAssocID="{7419E1BC-741B-455F-95B0-834ADB360111}" presName="hierChild5" presStyleCnt="0"/>
      <dgm:spPr/>
    </dgm:pt>
    <dgm:pt modelId="{0587345A-3A1B-4A69-9DB8-0E3A96FA4B4C}" type="pres">
      <dgm:prSet presAssocID="{C818216D-BAFC-4254-A647-9229A233168C}" presName="Name37" presStyleLbl="parChTrans1D2" presStyleIdx="1" presStyleCnt="9"/>
      <dgm:spPr/>
    </dgm:pt>
    <dgm:pt modelId="{3114E13D-49A7-4E24-B6FA-B17BE7299110}" type="pres">
      <dgm:prSet presAssocID="{167789B1-500A-4CDE-A13D-BCEDA09AA300}" presName="hierRoot2" presStyleCnt="0">
        <dgm:presLayoutVars>
          <dgm:hierBranch val="init"/>
        </dgm:presLayoutVars>
      </dgm:prSet>
      <dgm:spPr/>
    </dgm:pt>
    <dgm:pt modelId="{BF93EC09-CD57-4CE5-8316-2747511DBAA5}" type="pres">
      <dgm:prSet presAssocID="{167789B1-500A-4CDE-A13D-BCEDA09AA300}" presName="rootComposite" presStyleCnt="0"/>
      <dgm:spPr/>
    </dgm:pt>
    <dgm:pt modelId="{FFC26B9A-6295-40D1-A405-2CCE1195B89B}" type="pres">
      <dgm:prSet presAssocID="{167789B1-500A-4CDE-A13D-BCEDA09AA300}" presName="rootText" presStyleLbl="node1" presStyleIdx="2" presStyleCnt="14">
        <dgm:presLayoutVars>
          <dgm:chMax/>
          <dgm:chPref val="3"/>
        </dgm:presLayoutVars>
      </dgm:prSet>
      <dgm:spPr/>
    </dgm:pt>
    <dgm:pt modelId="{725D0F72-BE25-4DF6-846B-FDCE2ADF700E}" type="pres">
      <dgm:prSet presAssocID="{167789B1-500A-4CDE-A13D-BCEDA09AA300}" presName="titleText2" presStyleLbl="fgAcc1" presStyleIdx="2" presStyleCnt="14" custScaleX="102942" custScaleY="100160">
        <dgm:presLayoutVars>
          <dgm:chMax val="0"/>
          <dgm:chPref val="0"/>
        </dgm:presLayoutVars>
      </dgm:prSet>
      <dgm:spPr/>
    </dgm:pt>
    <dgm:pt modelId="{7CDEF8EB-C856-4D7C-AF8C-4D01DCCB67A0}" type="pres">
      <dgm:prSet presAssocID="{167789B1-500A-4CDE-A13D-BCEDA09AA300}" presName="rootConnector" presStyleLbl="node2" presStyleIdx="0" presStyleCnt="0"/>
      <dgm:spPr/>
    </dgm:pt>
    <dgm:pt modelId="{7980E7F0-2875-4B27-B91E-F32DEB460525}" type="pres">
      <dgm:prSet presAssocID="{167789B1-500A-4CDE-A13D-BCEDA09AA300}" presName="hierChild4" presStyleCnt="0"/>
      <dgm:spPr/>
    </dgm:pt>
    <dgm:pt modelId="{B719A504-FCEF-4D25-B182-CBAB6B1B48AE}" type="pres">
      <dgm:prSet presAssocID="{F5EE3095-E104-419A-9F0D-117A032474FE}" presName="Name37" presStyleLbl="parChTrans1D3" presStyleIdx="1" presStyleCnt="7"/>
      <dgm:spPr/>
    </dgm:pt>
    <dgm:pt modelId="{67DCA1B1-3382-4363-82A4-283455DCA048}" type="pres">
      <dgm:prSet presAssocID="{FD788104-69E5-4900-BB2A-956C62E310B8}" presName="hierRoot2" presStyleCnt="0">
        <dgm:presLayoutVars>
          <dgm:hierBranch val="init"/>
        </dgm:presLayoutVars>
      </dgm:prSet>
      <dgm:spPr/>
    </dgm:pt>
    <dgm:pt modelId="{A6100D1D-1D22-4498-987F-C14A73D497E8}" type="pres">
      <dgm:prSet presAssocID="{FD788104-69E5-4900-BB2A-956C62E310B8}" presName="rootComposite" presStyleCnt="0"/>
      <dgm:spPr/>
    </dgm:pt>
    <dgm:pt modelId="{5C273415-C516-466B-9E61-30D3D3113965}" type="pres">
      <dgm:prSet presAssocID="{FD788104-69E5-4900-BB2A-956C62E310B8}" presName="rootText" presStyleLbl="node1" presStyleIdx="3" presStyleCnt="14">
        <dgm:presLayoutVars>
          <dgm:chMax/>
          <dgm:chPref val="3"/>
        </dgm:presLayoutVars>
      </dgm:prSet>
      <dgm:spPr/>
    </dgm:pt>
    <dgm:pt modelId="{043D4975-E8C5-4EA8-90F4-7167749E9DEE}" type="pres">
      <dgm:prSet presAssocID="{FD788104-69E5-4900-BB2A-956C62E310B8}" presName="titleText2" presStyleLbl="fgAcc1" presStyleIdx="3" presStyleCnt="14">
        <dgm:presLayoutVars>
          <dgm:chMax val="0"/>
          <dgm:chPref val="0"/>
        </dgm:presLayoutVars>
      </dgm:prSet>
      <dgm:spPr/>
    </dgm:pt>
    <dgm:pt modelId="{B29FE86E-E17D-4EF6-A517-224F5544604A}" type="pres">
      <dgm:prSet presAssocID="{FD788104-69E5-4900-BB2A-956C62E310B8}" presName="rootConnector" presStyleLbl="node3" presStyleIdx="0" presStyleCnt="0"/>
      <dgm:spPr/>
    </dgm:pt>
    <dgm:pt modelId="{D45C628B-18A8-4CCF-A8D0-A33C9444528A}" type="pres">
      <dgm:prSet presAssocID="{FD788104-69E5-4900-BB2A-956C62E310B8}" presName="hierChild4" presStyleCnt="0"/>
      <dgm:spPr/>
    </dgm:pt>
    <dgm:pt modelId="{B3D3D9CE-1A15-4649-8897-DB59CF7EB607}" type="pres">
      <dgm:prSet presAssocID="{FD788104-69E5-4900-BB2A-956C62E310B8}" presName="hierChild5" presStyleCnt="0"/>
      <dgm:spPr/>
    </dgm:pt>
    <dgm:pt modelId="{6E5506C6-ACFD-45E5-B831-0CCDE8E00872}" type="pres">
      <dgm:prSet presAssocID="{167789B1-500A-4CDE-A13D-BCEDA09AA300}" presName="hierChild5" presStyleCnt="0"/>
      <dgm:spPr/>
    </dgm:pt>
    <dgm:pt modelId="{8E487A87-BADB-4E23-BCCC-34F4E0A78E2B}" type="pres">
      <dgm:prSet presAssocID="{B7C97470-3A3F-49DA-A027-662B2C984A9A}" presName="Name37" presStyleLbl="parChTrans1D2" presStyleIdx="2" presStyleCnt="9"/>
      <dgm:spPr/>
    </dgm:pt>
    <dgm:pt modelId="{7ECDB15A-EEE9-49D4-993B-E4AD64DDB9A1}" type="pres">
      <dgm:prSet presAssocID="{730E45C7-68CF-4F3F-81AF-6D443D917C7B}" presName="hierRoot2" presStyleCnt="0">
        <dgm:presLayoutVars>
          <dgm:hierBranch val="init"/>
        </dgm:presLayoutVars>
      </dgm:prSet>
      <dgm:spPr/>
    </dgm:pt>
    <dgm:pt modelId="{0B89F524-5543-4E30-A32C-88E890DF04D7}" type="pres">
      <dgm:prSet presAssocID="{730E45C7-68CF-4F3F-81AF-6D443D917C7B}" presName="rootComposite" presStyleCnt="0"/>
      <dgm:spPr/>
    </dgm:pt>
    <dgm:pt modelId="{8BF7DC4C-CEB9-4D56-A94E-51E85D262396}" type="pres">
      <dgm:prSet presAssocID="{730E45C7-68CF-4F3F-81AF-6D443D917C7B}" presName="rootText" presStyleLbl="node1" presStyleIdx="4" presStyleCnt="14">
        <dgm:presLayoutVars>
          <dgm:chMax/>
          <dgm:chPref val="3"/>
        </dgm:presLayoutVars>
      </dgm:prSet>
      <dgm:spPr/>
    </dgm:pt>
    <dgm:pt modelId="{0DDAD3E1-3C8A-4C3D-87A4-63A2FA7225F1}" type="pres">
      <dgm:prSet presAssocID="{730E45C7-68CF-4F3F-81AF-6D443D917C7B}" presName="titleText2" presStyleLbl="fgAcc1" presStyleIdx="4" presStyleCnt="14" custScaleX="105672" custScaleY="100160">
        <dgm:presLayoutVars>
          <dgm:chMax val="0"/>
          <dgm:chPref val="0"/>
        </dgm:presLayoutVars>
      </dgm:prSet>
      <dgm:spPr/>
    </dgm:pt>
    <dgm:pt modelId="{CCFDBC54-5F42-43DF-9A7E-F370FD87C58C}" type="pres">
      <dgm:prSet presAssocID="{730E45C7-68CF-4F3F-81AF-6D443D917C7B}" presName="rootConnector" presStyleLbl="node2" presStyleIdx="0" presStyleCnt="0"/>
      <dgm:spPr/>
    </dgm:pt>
    <dgm:pt modelId="{9F7E0D64-4025-4CEC-90A8-2AACD7BECC60}" type="pres">
      <dgm:prSet presAssocID="{730E45C7-68CF-4F3F-81AF-6D443D917C7B}" presName="hierChild4" presStyleCnt="0"/>
      <dgm:spPr/>
    </dgm:pt>
    <dgm:pt modelId="{769F649E-F055-4926-8989-452DADCE4BB5}" type="pres">
      <dgm:prSet presAssocID="{0187483C-403E-4C12-8EC4-4A32E19DA6DF}" presName="Name37" presStyleLbl="parChTrans1D3" presStyleIdx="2" presStyleCnt="7"/>
      <dgm:spPr/>
    </dgm:pt>
    <dgm:pt modelId="{5BF4FE2E-FA43-47C1-84D9-469E60CD073A}" type="pres">
      <dgm:prSet presAssocID="{6BA6B417-7A89-4E37-8E62-71B31E2622A8}" presName="hierRoot2" presStyleCnt="0">
        <dgm:presLayoutVars>
          <dgm:hierBranch val="init"/>
        </dgm:presLayoutVars>
      </dgm:prSet>
      <dgm:spPr/>
    </dgm:pt>
    <dgm:pt modelId="{330E3189-CED0-4270-A877-7F1885B2AD63}" type="pres">
      <dgm:prSet presAssocID="{6BA6B417-7A89-4E37-8E62-71B31E2622A8}" presName="rootComposite" presStyleCnt="0"/>
      <dgm:spPr/>
    </dgm:pt>
    <dgm:pt modelId="{F4785A1D-A8B6-4C83-BBE3-F1777B803235}" type="pres">
      <dgm:prSet presAssocID="{6BA6B417-7A89-4E37-8E62-71B31E2622A8}" presName="rootText" presStyleLbl="node1" presStyleIdx="5" presStyleCnt="14">
        <dgm:presLayoutVars>
          <dgm:chMax/>
          <dgm:chPref val="3"/>
        </dgm:presLayoutVars>
      </dgm:prSet>
      <dgm:spPr/>
    </dgm:pt>
    <dgm:pt modelId="{B70CE387-8195-4EB3-AAD0-74287C450430}" type="pres">
      <dgm:prSet presAssocID="{6BA6B417-7A89-4E37-8E62-71B31E2622A8}" presName="titleText2" presStyleLbl="fgAcc1" presStyleIdx="5" presStyleCnt="14">
        <dgm:presLayoutVars>
          <dgm:chMax val="0"/>
          <dgm:chPref val="0"/>
        </dgm:presLayoutVars>
      </dgm:prSet>
      <dgm:spPr/>
    </dgm:pt>
    <dgm:pt modelId="{510A451F-5563-403B-8BB9-12C46915B1A9}" type="pres">
      <dgm:prSet presAssocID="{6BA6B417-7A89-4E37-8E62-71B31E2622A8}" presName="rootConnector" presStyleLbl="node3" presStyleIdx="0" presStyleCnt="0"/>
      <dgm:spPr/>
    </dgm:pt>
    <dgm:pt modelId="{7FBEC1E7-3F95-4E05-82EA-4A53EDB6649E}" type="pres">
      <dgm:prSet presAssocID="{6BA6B417-7A89-4E37-8E62-71B31E2622A8}" presName="hierChild4" presStyleCnt="0"/>
      <dgm:spPr/>
    </dgm:pt>
    <dgm:pt modelId="{98384EF9-6BB9-4788-A658-680E1956AD3E}" type="pres">
      <dgm:prSet presAssocID="{6BA6B417-7A89-4E37-8E62-71B31E2622A8}" presName="hierChild5" presStyleCnt="0"/>
      <dgm:spPr/>
    </dgm:pt>
    <dgm:pt modelId="{EE997EAF-B35D-436D-9E14-EE3052F6E1F4}" type="pres">
      <dgm:prSet presAssocID="{730E45C7-68CF-4F3F-81AF-6D443D917C7B}" presName="hierChild5" presStyleCnt="0"/>
      <dgm:spPr/>
    </dgm:pt>
    <dgm:pt modelId="{C318AC52-D87F-4F19-B6A9-C4B9B79AF345}" type="pres">
      <dgm:prSet presAssocID="{2AD4BD54-E4D0-43D0-B538-96042F82D1E2}" presName="Name37" presStyleLbl="parChTrans1D2" presStyleIdx="3" presStyleCnt="9"/>
      <dgm:spPr/>
    </dgm:pt>
    <dgm:pt modelId="{7CE80C4F-BA58-4628-8B8D-3E8E43F12970}" type="pres">
      <dgm:prSet presAssocID="{DE871D48-6693-4E38-A4B0-EE41976D0DB2}" presName="hierRoot2" presStyleCnt="0">
        <dgm:presLayoutVars>
          <dgm:hierBranch val="init"/>
        </dgm:presLayoutVars>
      </dgm:prSet>
      <dgm:spPr/>
    </dgm:pt>
    <dgm:pt modelId="{A966C789-8123-4542-8888-60D06272408B}" type="pres">
      <dgm:prSet presAssocID="{DE871D48-6693-4E38-A4B0-EE41976D0DB2}" presName="rootComposite" presStyleCnt="0"/>
      <dgm:spPr/>
    </dgm:pt>
    <dgm:pt modelId="{6C7CC930-4712-4515-9CDF-778EF5C1D250}" type="pres">
      <dgm:prSet presAssocID="{DE871D48-6693-4E38-A4B0-EE41976D0DB2}" presName="rootText" presStyleLbl="node1" presStyleIdx="6" presStyleCnt="14">
        <dgm:presLayoutVars>
          <dgm:chMax/>
          <dgm:chPref val="3"/>
        </dgm:presLayoutVars>
      </dgm:prSet>
      <dgm:spPr/>
    </dgm:pt>
    <dgm:pt modelId="{D5B06817-5B93-4CB3-A426-40F95B814131}" type="pres">
      <dgm:prSet presAssocID="{DE871D48-6693-4E38-A4B0-EE41976D0DB2}" presName="titleText2" presStyleLbl="fgAcc1" presStyleIdx="6" presStyleCnt="14" custScaleX="104719" custScaleY="100160">
        <dgm:presLayoutVars>
          <dgm:chMax val="0"/>
          <dgm:chPref val="0"/>
        </dgm:presLayoutVars>
      </dgm:prSet>
      <dgm:spPr/>
    </dgm:pt>
    <dgm:pt modelId="{9ABA2F82-0BC7-470E-A843-35A241889D5B}" type="pres">
      <dgm:prSet presAssocID="{DE871D48-6693-4E38-A4B0-EE41976D0DB2}" presName="rootConnector" presStyleLbl="node2" presStyleIdx="0" presStyleCnt="0"/>
      <dgm:spPr/>
    </dgm:pt>
    <dgm:pt modelId="{DC485589-46D7-486F-AA31-94855C39D88D}" type="pres">
      <dgm:prSet presAssocID="{DE871D48-6693-4E38-A4B0-EE41976D0DB2}" presName="hierChild4" presStyleCnt="0"/>
      <dgm:spPr/>
    </dgm:pt>
    <dgm:pt modelId="{EDB436EF-50C2-4DEE-A150-D0C3DEC8896D}" type="pres">
      <dgm:prSet presAssocID="{D52E27F4-B8A4-4257-BB1C-40B3EB3EF3DE}" presName="Name37" presStyleLbl="parChTrans1D3" presStyleIdx="3" presStyleCnt="7"/>
      <dgm:spPr/>
    </dgm:pt>
    <dgm:pt modelId="{FFC8109F-4E35-49C3-9EEC-DFFD705B6247}" type="pres">
      <dgm:prSet presAssocID="{073EBB8D-BA19-4FA8-AFEF-C155247DBF24}" presName="hierRoot2" presStyleCnt="0">
        <dgm:presLayoutVars>
          <dgm:hierBranch val="init"/>
        </dgm:presLayoutVars>
      </dgm:prSet>
      <dgm:spPr/>
    </dgm:pt>
    <dgm:pt modelId="{797F5107-DABB-4EA2-9103-AB4F1BB6B339}" type="pres">
      <dgm:prSet presAssocID="{073EBB8D-BA19-4FA8-AFEF-C155247DBF24}" presName="rootComposite" presStyleCnt="0"/>
      <dgm:spPr/>
    </dgm:pt>
    <dgm:pt modelId="{67B3DE34-06F5-4447-BB7F-67A06B2D3052}" type="pres">
      <dgm:prSet presAssocID="{073EBB8D-BA19-4FA8-AFEF-C155247DBF24}" presName="rootText" presStyleLbl="node1" presStyleIdx="7" presStyleCnt="14">
        <dgm:presLayoutVars>
          <dgm:chMax/>
          <dgm:chPref val="3"/>
        </dgm:presLayoutVars>
      </dgm:prSet>
      <dgm:spPr/>
    </dgm:pt>
    <dgm:pt modelId="{CCCC3E2F-2E6A-4839-A0CE-BECE2F24FD50}" type="pres">
      <dgm:prSet presAssocID="{073EBB8D-BA19-4FA8-AFEF-C155247DBF24}" presName="titleText2" presStyleLbl="fgAcc1" presStyleIdx="7" presStyleCnt="14">
        <dgm:presLayoutVars>
          <dgm:chMax val="0"/>
          <dgm:chPref val="0"/>
        </dgm:presLayoutVars>
      </dgm:prSet>
      <dgm:spPr/>
    </dgm:pt>
    <dgm:pt modelId="{6BDD488D-E3A2-468C-BE15-DF53E4415D50}" type="pres">
      <dgm:prSet presAssocID="{073EBB8D-BA19-4FA8-AFEF-C155247DBF24}" presName="rootConnector" presStyleLbl="node3" presStyleIdx="0" presStyleCnt="0"/>
      <dgm:spPr/>
    </dgm:pt>
    <dgm:pt modelId="{3B660D5E-8723-473F-BC82-BF0BF5052435}" type="pres">
      <dgm:prSet presAssocID="{073EBB8D-BA19-4FA8-AFEF-C155247DBF24}" presName="hierChild4" presStyleCnt="0"/>
      <dgm:spPr/>
    </dgm:pt>
    <dgm:pt modelId="{D94D7E50-14E8-40F6-8B3C-85C7D3CB7330}" type="pres">
      <dgm:prSet presAssocID="{073EBB8D-BA19-4FA8-AFEF-C155247DBF24}" presName="hierChild5" presStyleCnt="0"/>
      <dgm:spPr/>
    </dgm:pt>
    <dgm:pt modelId="{FF5AF070-FE5E-45F2-8177-11F487754FE9}" type="pres">
      <dgm:prSet presAssocID="{DE871D48-6693-4E38-A4B0-EE41976D0DB2}" presName="hierChild5" presStyleCnt="0"/>
      <dgm:spPr/>
    </dgm:pt>
    <dgm:pt modelId="{3D347CB3-2EEB-46D0-BAF4-5954FBEB2ED8}" type="pres">
      <dgm:prSet presAssocID="{1E640386-F8B3-49E9-8AF1-98270FC9F7A7}" presName="Name37" presStyleLbl="parChTrans1D2" presStyleIdx="4" presStyleCnt="9"/>
      <dgm:spPr/>
    </dgm:pt>
    <dgm:pt modelId="{090C9A16-2226-4A0F-A901-A69B0DD616E1}" type="pres">
      <dgm:prSet presAssocID="{A05DB3C1-6A79-4BA5-8868-78F2BB5DA089}" presName="hierRoot2" presStyleCnt="0">
        <dgm:presLayoutVars>
          <dgm:hierBranch val="init"/>
        </dgm:presLayoutVars>
      </dgm:prSet>
      <dgm:spPr/>
    </dgm:pt>
    <dgm:pt modelId="{263293DF-891B-438B-94C5-E3D165A93F66}" type="pres">
      <dgm:prSet presAssocID="{A05DB3C1-6A79-4BA5-8868-78F2BB5DA089}" presName="rootComposite" presStyleCnt="0"/>
      <dgm:spPr/>
    </dgm:pt>
    <dgm:pt modelId="{83BA47E9-77E0-4016-940C-8AF8CD6DAB00}" type="pres">
      <dgm:prSet presAssocID="{A05DB3C1-6A79-4BA5-8868-78F2BB5DA089}" presName="rootText" presStyleLbl="node1" presStyleIdx="8" presStyleCnt="14">
        <dgm:presLayoutVars>
          <dgm:chMax/>
          <dgm:chPref val="3"/>
        </dgm:presLayoutVars>
      </dgm:prSet>
      <dgm:spPr/>
    </dgm:pt>
    <dgm:pt modelId="{8E05DAC8-5409-433D-81FB-80C0D27655B8}" type="pres">
      <dgm:prSet presAssocID="{A05DB3C1-6A79-4BA5-8868-78F2BB5DA089}" presName="titleText2" presStyleLbl="fgAcc1" presStyleIdx="8" presStyleCnt="14" custScaleY="100160">
        <dgm:presLayoutVars>
          <dgm:chMax val="0"/>
          <dgm:chPref val="0"/>
        </dgm:presLayoutVars>
      </dgm:prSet>
      <dgm:spPr/>
    </dgm:pt>
    <dgm:pt modelId="{DB162674-A7A6-456C-8EC3-0B7D1E1FAB4B}" type="pres">
      <dgm:prSet presAssocID="{A05DB3C1-6A79-4BA5-8868-78F2BB5DA089}" presName="rootConnector" presStyleLbl="node2" presStyleIdx="0" presStyleCnt="0"/>
      <dgm:spPr/>
    </dgm:pt>
    <dgm:pt modelId="{FD1938B4-A86F-4F5C-AC6B-2FF4AE18C0E4}" type="pres">
      <dgm:prSet presAssocID="{A05DB3C1-6A79-4BA5-8868-78F2BB5DA089}" presName="hierChild4" presStyleCnt="0"/>
      <dgm:spPr/>
    </dgm:pt>
    <dgm:pt modelId="{A33613B4-7275-4D8B-989C-F5A12C85841A}" type="pres">
      <dgm:prSet presAssocID="{17106F15-9C54-42F8-B02F-1A77154B0839}" presName="Name37" presStyleLbl="parChTrans1D3" presStyleIdx="4" presStyleCnt="7"/>
      <dgm:spPr/>
    </dgm:pt>
    <dgm:pt modelId="{38C87ABE-9B28-4AAD-AF94-3A76D31B9682}" type="pres">
      <dgm:prSet presAssocID="{C14C28CE-18C5-4776-9A99-1AC4F31FFA63}" presName="hierRoot2" presStyleCnt="0">
        <dgm:presLayoutVars>
          <dgm:hierBranch val="init"/>
        </dgm:presLayoutVars>
      </dgm:prSet>
      <dgm:spPr/>
    </dgm:pt>
    <dgm:pt modelId="{0778E88E-E77B-4F39-899A-E11E3E1868E3}" type="pres">
      <dgm:prSet presAssocID="{C14C28CE-18C5-4776-9A99-1AC4F31FFA63}" presName="rootComposite" presStyleCnt="0"/>
      <dgm:spPr/>
    </dgm:pt>
    <dgm:pt modelId="{C33E43DB-E8C0-4208-8CAF-FE23F3CCFC00}" type="pres">
      <dgm:prSet presAssocID="{C14C28CE-18C5-4776-9A99-1AC4F31FFA63}" presName="rootText" presStyleLbl="node1" presStyleIdx="9" presStyleCnt="14">
        <dgm:presLayoutVars>
          <dgm:chMax/>
          <dgm:chPref val="3"/>
        </dgm:presLayoutVars>
      </dgm:prSet>
      <dgm:spPr/>
    </dgm:pt>
    <dgm:pt modelId="{E854D161-6C3B-4CEE-A0BA-49C17D00E286}" type="pres">
      <dgm:prSet presAssocID="{C14C28CE-18C5-4776-9A99-1AC4F31FFA63}" presName="titleText2" presStyleLbl="fgAcc1" presStyleIdx="9" presStyleCnt="14">
        <dgm:presLayoutVars>
          <dgm:chMax val="0"/>
          <dgm:chPref val="0"/>
        </dgm:presLayoutVars>
      </dgm:prSet>
      <dgm:spPr/>
    </dgm:pt>
    <dgm:pt modelId="{1BFD146E-E082-4407-B87A-6343FF467F68}" type="pres">
      <dgm:prSet presAssocID="{C14C28CE-18C5-4776-9A99-1AC4F31FFA63}" presName="rootConnector" presStyleLbl="node3" presStyleIdx="0" presStyleCnt="0"/>
      <dgm:spPr/>
    </dgm:pt>
    <dgm:pt modelId="{A0BDF04D-360F-4D9D-AE4D-3A820DF44466}" type="pres">
      <dgm:prSet presAssocID="{C14C28CE-18C5-4776-9A99-1AC4F31FFA63}" presName="hierChild4" presStyleCnt="0"/>
      <dgm:spPr/>
    </dgm:pt>
    <dgm:pt modelId="{24275B7F-BF6B-481A-B2AC-613F1AE326CC}" type="pres">
      <dgm:prSet presAssocID="{C14C28CE-18C5-4776-9A99-1AC4F31FFA63}" presName="hierChild5" presStyleCnt="0"/>
      <dgm:spPr/>
    </dgm:pt>
    <dgm:pt modelId="{20BDF4C7-E7F2-428E-B526-CA487948CC9D}" type="pres">
      <dgm:prSet presAssocID="{A05DB3C1-6A79-4BA5-8868-78F2BB5DA089}" presName="hierChild5" presStyleCnt="0"/>
      <dgm:spPr/>
    </dgm:pt>
    <dgm:pt modelId="{550728BC-1C48-4953-A741-4704665CF10B}" type="pres">
      <dgm:prSet presAssocID="{D32E824A-5502-4ABC-9FFB-6730A875A90C}" presName="Name37" presStyleLbl="parChTrans1D2" presStyleIdx="5" presStyleCnt="9"/>
      <dgm:spPr/>
    </dgm:pt>
    <dgm:pt modelId="{5ABDD372-CCF5-4F80-8E2A-2294DD513FF0}" type="pres">
      <dgm:prSet presAssocID="{8CEEC7AB-0B1C-4D66-A211-4CC17F196B58}" presName="hierRoot2" presStyleCnt="0">
        <dgm:presLayoutVars>
          <dgm:hierBranch val="init"/>
        </dgm:presLayoutVars>
      </dgm:prSet>
      <dgm:spPr/>
    </dgm:pt>
    <dgm:pt modelId="{1B77F0CC-CC02-45B7-87DD-9DEA8233595C}" type="pres">
      <dgm:prSet presAssocID="{8CEEC7AB-0B1C-4D66-A211-4CC17F196B58}" presName="rootComposite" presStyleCnt="0"/>
      <dgm:spPr/>
    </dgm:pt>
    <dgm:pt modelId="{24E4A8F7-4B74-4CE4-A841-2EAD1768C482}" type="pres">
      <dgm:prSet presAssocID="{8CEEC7AB-0B1C-4D66-A211-4CC17F196B58}" presName="rootText" presStyleLbl="node1" presStyleIdx="10" presStyleCnt="14">
        <dgm:presLayoutVars>
          <dgm:chMax/>
          <dgm:chPref val="3"/>
        </dgm:presLayoutVars>
      </dgm:prSet>
      <dgm:spPr/>
    </dgm:pt>
    <dgm:pt modelId="{B5236C0A-9299-49BF-B786-8512C22552F8}" type="pres">
      <dgm:prSet presAssocID="{8CEEC7AB-0B1C-4D66-A211-4CC17F196B58}" presName="titleText2" presStyleLbl="fgAcc1" presStyleIdx="10" presStyleCnt="14" custScaleX="99226" custScaleY="100160" custLinFactNeighborX="-7496">
        <dgm:presLayoutVars>
          <dgm:chMax val="0"/>
          <dgm:chPref val="0"/>
        </dgm:presLayoutVars>
      </dgm:prSet>
      <dgm:spPr/>
    </dgm:pt>
    <dgm:pt modelId="{BCCCB0AA-D69D-472A-9DA8-1170E07AD904}" type="pres">
      <dgm:prSet presAssocID="{8CEEC7AB-0B1C-4D66-A211-4CC17F196B58}" presName="rootConnector" presStyleLbl="node2" presStyleIdx="0" presStyleCnt="0"/>
      <dgm:spPr/>
    </dgm:pt>
    <dgm:pt modelId="{112738A7-921C-46F8-9A82-C3B5E98F6073}" type="pres">
      <dgm:prSet presAssocID="{8CEEC7AB-0B1C-4D66-A211-4CC17F196B58}" presName="hierChild4" presStyleCnt="0"/>
      <dgm:spPr/>
    </dgm:pt>
    <dgm:pt modelId="{C6529219-8A3D-44DF-82FB-CDC653C3E291}" type="pres">
      <dgm:prSet presAssocID="{52DC6B3F-BC2E-47AB-BF96-29F12C0B6D4E}" presName="Name37" presStyleLbl="parChTrans1D3" presStyleIdx="5" presStyleCnt="7"/>
      <dgm:spPr/>
    </dgm:pt>
    <dgm:pt modelId="{80D71259-58EF-4A28-8770-1F47F4E89E48}" type="pres">
      <dgm:prSet presAssocID="{E9746E08-F344-43D8-A2BB-443C07819B50}" presName="hierRoot2" presStyleCnt="0">
        <dgm:presLayoutVars>
          <dgm:hierBranch val="init"/>
        </dgm:presLayoutVars>
      </dgm:prSet>
      <dgm:spPr/>
    </dgm:pt>
    <dgm:pt modelId="{952B7975-BBCD-4FBB-95B0-EF31D6E2FD2E}" type="pres">
      <dgm:prSet presAssocID="{E9746E08-F344-43D8-A2BB-443C07819B50}" presName="rootComposite" presStyleCnt="0"/>
      <dgm:spPr/>
    </dgm:pt>
    <dgm:pt modelId="{E80BB319-D027-439C-9CCB-312F9C31227E}" type="pres">
      <dgm:prSet presAssocID="{E9746E08-F344-43D8-A2BB-443C07819B50}" presName="rootText" presStyleLbl="node1" presStyleIdx="11" presStyleCnt="14">
        <dgm:presLayoutVars>
          <dgm:chMax/>
          <dgm:chPref val="3"/>
        </dgm:presLayoutVars>
      </dgm:prSet>
      <dgm:spPr/>
    </dgm:pt>
    <dgm:pt modelId="{6BE70D68-9763-4E41-AF5E-3706521F15EC}" type="pres">
      <dgm:prSet presAssocID="{E9746E08-F344-43D8-A2BB-443C07819B50}" presName="titleText2" presStyleLbl="fgAcc1" presStyleIdx="11" presStyleCnt="14">
        <dgm:presLayoutVars>
          <dgm:chMax val="0"/>
          <dgm:chPref val="0"/>
        </dgm:presLayoutVars>
      </dgm:prSet>
      <dgm:spPr/>
    </dgm:pt>
    <dgm:pt modelId="{F9158802-8AA6-4FC8-BD75-676166FE2DDF}" type="pres">
      <dgm:prSet presAssocID="{E9746E08-F344-43D8-A2BB-443C07819B50}" presName="rootConnector" presStyleLbl="node3" presStyleIdx="0" presStyleCnt="0"/>
      <dgm:spPr/>
    </dgm:pt>
    <dgm:pt modelId="{31888198-69C7-422E-89CB-2BE7F78DBFB4}" type="pres">
      <dgm:prSet presAssocID="{E9746E08-F344-43D8-A2BB-443C07819B50}" presName="hierChild4" presStyleCnt="0"/>
      <dgm:spPr/>
    </dgm:pt>
    <dgm:pt modelId="{1A2BC4B7-4339-4A1C-A3EE-E00180692B9C}" type="pres">
      <dgm:prSet presAssocID="{E9746E08-F344-43D8-A2BB-443C07819B50}" presName="hierChild5" presStyleCnt="0"/>
      <dgm:spPr/>
    </dgm:pt>
    <dgm:pt modelId="{59E1652D-AFDB-4D78-B74F-7501EF063943}" type="pres">
      <dgm:prSet presAssocID="{8CEEC7AB-0B1C-4D66-A211-4CC17F196B58}" presName="hierChild5" presStyleCnt="0"/>
      <dgm:spPr/>
    </dgm:pt>
    <dgm:pt modelId="{150EEE6E-5A5A-43A5-A9AF-BAC4697E2767}" type="pres">
      <dgm:prSet presAssocID="{EAFB5D8B-8BBE-4743-914B-C7E7719F2955}" presName="Name37" presStyleLbl="parChTrans1D2" presStyleIdx="6" presStyleCnt="9"/>
      <dgm:spPr/>
    </dgm:pt>
    <dgm:pt modelId="{222E69FF-1E3B-4085-9399-C49C526CF35B}" type="pres">
      <dgm:prSet presAssocID="{A7D22157-E343-4E15-9E15-DEB7AB0D0EF5}" presName="hierRoot2" presStyleCnt="0">
        <dgm:presLayoutVars>
          <dgm:hierBranch val="init"/>
        </dgm:presLayoutVars>
      </dgm:prSet>
      <dgm:spPr/>
    </dgm:pt>
    <dgm:pt modelId="{061A0740-C497-4E24-9CDD-4CC0003B9B37}" type="pres">
      <dgm:prSet presAssocID="{A7D22157-E343-4E15-9E15-DEB7AB0D0EF5}" presName="rootComposite" presStyleCnt="0"/>
      <dgm:spPr/>
    </dgm:pt>
    <dgm:pt modelId="{3ED8C0AD-0AD2-45F7-91D7-BC13937EA50E}" type="pres">
      <dgm:prSet presAssocID="{A7D22157-E343-4E15-9E15-DEB7AB0D0EF5}" presName="rootText" presStyleLbl="node1" presStyleIdx="12" presStyleCnt="14">
        <dgm:presLayoutVars>
          <dgm:chMax/>
          <dgm:chPref val="3"/>
        </dgm:presLayoutVars>
      </dgm:prSet>
      <dgm:spPr/>
    </dgm:pt>
    <dgm:pt modelId="{9C3CA3FC-E86B-47DF-9666-B4800E695604}" type="pres">
      <dgm:prSet presAssocID="{A7D22157-E343-4E15-9E15-DEB7AB0D0EF5}" presName="titleText2" presStyleLbl="fgAcc1" presStyleIdx="12" presStyleCnt="14" custScaleX="105399" custScaleY="100160">
        <dgm:presLayoutVars>
          <dgm:chMax val="0"/>
          <dgm:chPref val="0"/>
        </dgm:presLayoutVars>
      </dgm:prSet>
      <dgm:spPr/>
    </dgm:pt>
    <dgm:pt modelId="{0DA4ACDD-09BB-43AC-AE90-0FAF46E1626D}" type="pres">
      <dgm:prSet presAssocID="{A7D22157-E343-4E15-9E15-DEB7AB0D0EF5}" presName="rootConnector" presStyleLbl="node2" presStyleIdx="0" presStyleCnt="0"/>
      <dgm:spPr/>
    </dgm:pt>
    <dgm:pt modelId="{43E003EE-5906-481E-8668-A6DD2C17020A}" type="pres">
      <dgm:prSet presAssocID="{A7D22157-E343-4E15-9E15-DEB7AB0D0EF5}" presName="hierChild4" presStyleCnt="0"/>
      <dgm:spPr/>
    </dgm:pt>
    <dgm:pt modelId="{F8EEC740-421F-47FE-8A4E-FA6A9C41BB53}" type="pres">
      <dgm:prSet presAssocID="{EBDF75FC-DE5E-4372-BA9F-EB38FEA832E2}" presName="Name37" presStyleLbl="parChTrans1D3" presStyleIdx="6" presStyleCnt="7"/>
      <dgm:spPr/>
    </dgm:pt>
    <dgm:pt modelId="{8D264F58-B962-4054-9BEE-E6C46017D06C}" type="pres">
      <dgm:prSet presAssocID="{F0950A58-A19E-4011-A788-2EA8B30C1D82}" presName="hierRoot2" presStyleCnt="0">
        <dgm:presLayoutVars>
          <dgm:hierBranch val="init"/>
        </dgm:presLayoutVars>
      </dgm:prSet>
      <dgm:spPr/>
    </dgm:pt>
    <dgm:pt modelId="{ED368DDD-C0BC-4D47-9363-5CE6EC6D4104}" type="pres">
      <dgm:prSet presAssocID="{F0950A58-A19E-4011-A788-2EA8B30C1D82}" presName="rootComposite" presStyleCnt="0"/>
      <dgm:spPr/>
    </dgm:pt>
    <dgm:pt modelId="{60270C33-53CA-4588-B84C-795D9EBE3383}" type="pres">
      <dgm:prSet presAssocID="{F0950A58-A19E-4011-A788-2EA8B30C1D82}" presName="rootText" presStyleLbl="node1" presStyleIdx="13" presStyleCnt="14">
        <dgm:presLayoutVars>
          <dgm:chMax/>
          <dgm:chPref val="3"/>
        </dgm:presLayoutVars>
      </dgm:prSet>
      <dgm:spPr/>
    </dgm:pt>
    <dgm:pt modelId="{7625B414-20C0-4393-B797-47F630388AA6}" type="pres">
      <dgm:prSet presAssocID="{F0950A58-A19E-4011-A788-2EA8B30C1D82}" presName="titleText2" presStyleLbl="fgAcc1" presStyleIdx="13" presStyleCnt="14">
        <dgm:presLayoutVars>
          <dgm:chMax val="0"/>
          <dgm:chPref val="0"/>
        </dgm:presLayoutVars>
      </dgm:prSet>
      <dgm:spPr/>
    </dgm:pt>
    <dgm:pt modelId="{A987F5F0-5661-4236-BAF1-C1BEC13F8ED4}" type="pres">
      <dgm:prSet presAssocID="{F0950A58-A19E-4011-A788-2EA8B30C1D82}" presName="rootConnector" presStyleLbl="node3" presStyleIdx="0" presStyleCnt="0"/>
      <dgm:spPr/>
    </dgm:pt>
    <dgm:pt modelId="{15B6D383-F439-4100-9EB4-74382A6758B4}" type="pres">
      <dgm:prSet presAssocID="{F0950A58-A19E-4011-A788-2EA8B30C1D82}" presName="hierChild4" presStyleCnt="0"/>
      <dgm:spPr/>
    </dgm:pt>
    <dgm:pt modelId="{50127EC9-DCD7-43FD-9A79-83A3A484BD8C}" type="pres">
      <dgm:prSet presAssocID="{F0950A58-A19E-4011-A788-2EA8B30C1D82}" presName="hierChild5" presStyleCnt="0"/>
      <dgm:spPr/>
    </dgm:pt>
    <dgm:pt modelId="{48B7CD64-CEDC-4110-B66D-BED2BCEA065A}" type="pres">
      <dgm:prSet presAssocID="{A7D22157-E343-4E15-9E15-DEB7AB0D0EF5}" presName="hierChild5" presStyleCnt="0"/>
      <dgm:spPr/>
    </dgm:pt>
    <dgm:pt modelId="{A1128C68-26A7-4DF9-B68A-E16B13C54E88}" type="pres">
      <dgm:prSet presAssocID="{1DF24776-A04E-456A-9DDE-E268E0927E54}" presName="hierChild3" presStyleCnt="0"/>
      <dgm:spPr/>
    </dgm:pt>
    <dgm:pt modelId="{1D7689FD-B51A-4FA9-950F-18EB8813B5AE}" type="pres">
      <dgm:prSet presAssocID="{652BFE2E-AD96-452E-ABAF-DA2F7C97A8DB}" presName="Name96" presStyleLbl="parChTrans1D2" presStyleIdx="7" presStyleCnt="9"/>
      <dgm:spPr/>
    </dgm:pt>
    <dgm:pt modelId="{1987A680-C865-4B3A-AAE0-40BEAB284525}" type="pres">
      <dgm:prSet presAssocID="{F207D9B1-631B-4348-9122-FAC815A3D732}" presName="hierRoot3" presStyleCnt="0">
        <dgm:presLayoutVars>
          <dgm:hierBranch val="init"/>
        </dgm:presLayoutVars>
      </dgm:prSet>
      <dgm:spPr/>
    </dgm:pt>
    <dgm:pt modelId="{CAE4DFCD-158A-40DC-BABA-9B6F4C71BBA3}" type="pres">
      <dgm:prSet presAssocID="{F207D9B1-631B-4348-9122-FAC815A3D732}" presName="rootComposite3" presStyleCnt="0"/>
      <dgm:spPr/>
    </dgm:pt>
    <dgm:pt modelId="{0CAA53FC-8CC4-41D7-9A3F-880D83B8107A}" type="pres">
      <dgm:prSet presAssocID="{F207D9B1-631B-4348-9122-FAC815A3D732}" presName="rootText3" presStyleLbl="asst1" presStyleIdx="0" presStyleCnt="2">
        <dgm:presLayoutVars>
          <dgm:chPref val="3"/>
        </dgm:presLayoutVars>
      </dgm:prSet>
      <dgm:spPr/>
    </dgm:pt>
    <dgm:pt modelId="{A589A798-96D0-4EAF-AB49-E3B51D03631A}" type="pres">
      <dgm:prSet presAssocID="{F207D9B1-631B-4348-9122-FAC815A3D732}" presName="titleText3" presStyleLbl="fgAcc2" presStyleIdx="0" presStyleCnt="2">
        <dgm:presLayoutVars>
          <dgm:chMax val="0"/>
          <dgm:chPref val="0"/>
        </dgm:presLayoutVars>
      </dgm:prSet>
      <dgm:spPr/>
    </dgm:pt>
    <dgm:pt modelId="{876640D1-7774-45BE-86A3-4F7636D13215}" type="pres">
      <dgm:prSet presAssocID="{F207D9B1-631B-4348-9122-FAC815A3D732}" presName="rootConnector3" presStyleLbl="asst1" presStyleIdx="0" presStyleCnt="2"/>
      <dgm:spPr/>
    </dgm:pt>
    <dgm:pt modelId="{570FA36F-2B51-4A74-B907-F4DB39FA0AA0}" type="pres">
      <dgm:prSet presAssocID="{F207D9B1-631B-4348-9122-FAC815A3D732}" presName="hierChild6" presStyleCnt="0"/>
      <dgm:spPr/>
    </dgm:pt>
    <dgm:pt modelId="{1104ADA5-50B0-46DC-9718-6C57EE7206EE}" type="pres">
      <dgm:prSet presAssocID="{F207D9B1-631B-4348-9122-FAC815A3D732}" presName="hierChild7" presStyleCnt="0"/>
      <dgm:spPr/>
    </dgm:pt>
    <dgm:pt modelId="{604E49E7-24FA-4DEB-93A9-A428444835B8}" type="pres">
      <dgm:prSet presAssocID="{B257E938-A662-469E-A038-7BFCD757E14B}" presName="Name96" presStyleLbl="parChTrans1D2" presStyleIdx="8" presStyleCnt="9"/>
      <dgm:spPr/>
    </dgm:pt>
    <dgm:pt modelId="{55841C98-6E42-4E47-BF18-FF4D35B6DEEF}" type="pres">
      <dgm:prSet presAssocID="{B94D2E9C-74F6-4B5F-8A3A-A86E520B4D0F}" presName="hierRoot3" presStyleCnt="0">
        <dgm:presLayoutVars>
          <dgm:hierBranch val="init"/>
        </dgm:presLayoutVars>
      </dgm:prSet>
      <dgm:spPr/>
    </dgm:pt>
    <dgm:pt modelId="{CE0536CF-B562-4319-8641-E1BF24071B20}" type="pres">
      <dgm:prSet presAssocID="{B94D2E9C-74F6-4B5F-8A3A-A86E520B4D0F}" presName="rootComposite3" presStyleCnt="0"/>
      <dgm:spPr/>
    </dgm:pt>
    <dgm:pt modelId="{92C2C980-5C4C-4DED-8619-ABE3BE2AFC22}" type="pres">
      <dgm:prSet presAssocID="{B94D2E9C-74F6-4B5F-8A3A-A86E520B4D0F}" presName="rootText3" presStyleLbl="asst1" presStyleIdx="1" presStyleCnt="2">
        <dgm:presLayoutVars>
          <dgm:chPref val="3"/>
        </dgm:presLayoutVars>
      </dgm:prSet>
      <dgm:spPr/>
    </dgm:pt>
    <dgm:pt modelId="{4A94F776-6BC3-4C7E-86FA-299E71433648}" type="pres">
      <dgm:prSet presAssocID="{B94D2E9C-74F6-4B5F-8A3A-A86E520B4D0F}" presName="titleText3" presStyleLbl="fgAcc2" presStyleIdx="1" presStyleCnt="2">
        <dgm:presLayoutVars>
          <dgm:chMax val="0"/>
          <dgm:chPref val="0"/>
        </dgm:presLayoutVars>
      </dgm:prSet>
      <dgm:spPr/>
    </dgm:pt>
    <dgm:pt modelId="{D8035878-7F33-446D-8CB4-8637A41109E9}" type="pres">
      <dgm:prSet presAssocID="{B94D2E9C-74F6-4B5F-8A3A-A86E520B4D0F}" presName="rootConnector3" presStyleLbl="asst1" presStyleIdx="1" presStyleCnt="2"/>
      <dgm:spPr/>
    </dgm:pt>
    <dgm:pt modelId="{752E34CE-139C-40DB-987A-58E909238935}" type="pres">
      <dgm:prSet presAssocID="{B94D2E9C-74F6-4B5F-8A3A-A86E520B4D0F}" presName="hierChild6" presStyleCnt="0"/>
      <dgm:spPr/>
    </dgm:pt>
    <dgm:pt modelId="{23433933-FE48-41CE-B5C4-F8DD71E9E6E2}" type="pres">
      <dgm:prSet presAssocID="{B94D2E9C-74F6-4B5F-8A3A-A86E520B4D0F}" presName="hierChild7" presStyleCnt="0"/>
      <dgm:spPr/>
    </dgm:pt>
  </dgm:ptLst>
  <dgm:cxnLst>
    <dgm:cxn modelId="{1F133303-BC85-4D43-938C-565D29CFAD62}" srcId="{A05DB3C1-6A79-4BA5-8868-78F2BB5DA089}" destId="{C14C28CE-18C5-4776-9A99-1AC4F31FFA63}" srcOrd="0" destOrd="0" parTransId="{17106F15-9C54-42F8-B02F-1A77154B0839}" sibTransId="{F94E4E4A-06E9-4EA6-BB5D-CC49604BD785}"/>
    <dgm:cxn modelId="{3F1D6007-D4E9-4486-B59A-62B25DB2BC1F}" type="presOf" srcId="{EEC55B68-BFB1-4450-9A67-5CD5174853EC}" destId="{B5236C0A-9299-49BF-B786-8512C22552F8}" srcOrd="0" destOrd="0" presId="urn:microsoft.com/office/officeart/2008/layout/NameandTitleOrganizationalChart"/>
    <dgm:cxn modelId="{2F862808-0097-46DC-97D0-F3BABC42655F}" type="presOf" srcId="{58875A3E-F037-4032-AC81-214D853E2BFF}" destId="{7625B414-20C0-4393-B797-47F630388AA6}" srcOrd="0" destOrd="0" presId="urn:microsoft.com/office/officeart/2008/layout/NameandTitleOrganizationalChart"/>
    <dgm:cxn modelId="{40A5FB0E-42C0-4C3D-84B7-925FC28311D2}" srcId="{FACBEBC4-2D9B-4AA6-BAA4-1C3757A9950C}" destId="{1DF24776-A04E-456A-9DDE-E268E0927E54}" srcOrd="0" destOrd="0" parTransId="{1147DB31-0757-45A6-9735-34868DB7373F}" sibTransId="{69447F02-180C-4115-9D09-327E5D8227F1}"/>
    <dgm:cxn modelId="{DBE92510-EE50-44BD-B6A7-C3D2EDFDA67F}" type="presOf" srcId="{648C7BDE-5A32-465D-8700-708D3029A75C}" destId="{043D4975-E8C5-4EA8-90F4-7167749E9DEE}" srcOrd="0" destOrd="0" presId="urn:microsoft.com/office/officeart/2008/layout/NameandTitleOrganizationalChart"/>
    <dgm:cxn modelId="{95590D11-1A73-43D5-A0E3-58D8CFB17CC4}" srcId="{1DF24776-A04E-456A-9DDE-E268E0927E54}" destId="{730E45C7-68CF-4F3F-81AF-6D443D917C7B}" srcOrd="4" destOrd="0" parTransId="{B7C97470-3A3F-49DA-A027-662B2C984A9A}" sibTransId="{809FF5CB-A0C1-4AE9-986F-D198EBB438F9}"/>
    <dgm:cxn modelId="{D5601313-31A3-49EB-903E-E345B435D490}" srcId="{730E45C7-68CF-4F3F-81AF-6D443D917C7B}" destId="{6BA6B417-7A89-4E37-8E62-71B31E2622A8}" srcOrd="0" destOrd="0" parTransId="{0187483C-403E-4C12-8EC4-4A32E19DA6DF}" sibTransId="{4BB1CE0C-A8DB-431B-90C4-F7300C3BD89F}"/>
    <dgm:cxn modelId="{FFF71115-9E17-45DA-BEE4-1812476E2A83}" type="presOf" srcId="{DEB08EC3-ACA5-439E-BBBB-70A070BD82C8}" destId="{5C0A1CF2-7277-4FA2-9002-CC0D5299B99D}" srcOrd="0" destOrd="0" presId="urn:microsoft.com/office/officeart/2008/layout/NameandTitleOrganizationalChart"/>
    <dgm:cxn modelId="{9615B21F-95B6-4E56-B7C5-693709A95BB3}" srcId="{1DF24776-A04E-456A-9DDE-E268E0927E54}" destId="{F207D9B1-631B-4348-9122-FAC815A3D732}" srcOrd="0" destOrd="0" parTransId="{652BFE2E-AD96-452E-ABAF-DA2F7C97A8DB}" sibTransId="{A6967C99-6BF6-48AC-9EED-F7CDBBE04445}"/>
    <dgm:cxn modelId="{03488B22-34D8-44AA-A514-C038AA90029F}" type="presOf" srcId="{B257E938-A662-469E-A038-7BFCD757E14B}" destId="{604E49E7-24FA-4DEB-93A9-A428444835B8}" srcOrd="0" destOrd="0" presId="urn:microsoft.com/office/officeart/2008/layout/NameandTitleOrganizationalChart"/>
    <dgm:cxn modelId="{7AD6C722-F874-4727-9581-FFAC3DD2E75E}" type="presOf" srcId="{730E45C7-68CF-4F3F-81AF-6D443D917C7B}" destId="{8BF7DC4C-CEB9-4D56-A94E-51E85D262396}" srcOrd="0" destOrd="0" presId="urn:microsoft.com/office/officeart/2008/layout/NameandTitleOrganizationalChart"/>
    <dgm:cxn modelId="{B15CF322-9C32-4128-834B-844CC1078EA8}" type="presOf" srcId="{A6967C99-6BF6-48AC-9EED-F7CDBBE04445}" destId="{A589A798-96D0-4EAF-AB49-E3B51D03631A}" srcOrd="0" destOrd="0" presId="urn:microsoft.com/office/officeart/2008/layout/NameandTitleOrganizationalChart"/>
    <dgm:cxn modelId="{2FBE6029-1C96-4DF5-9422-D44C21A50F12}" srcId="{1DF24776-A04E-456A-9DDE-E268E0927E54}" destId="{167789B1-500A-4CDE-A13D-BCEDA09AA300}" srcOrd="3" destOrd="0" parTransId="{C818216D-BAFC-4254-A647-9229A233168C}" sibTransId="{60509A5F-4E1D-4C6D-80BC-181A52FD8E02}"/>
    <dgm:cxn modelId="{B2C7AA2B-A0EC-4734-838F-FE1F95694043}" type="presOf" srcId="{17106F15-9C54-42F8-B02F-1A77154B0839}" destId="{A33613B4-7275-4D8B-989C-F5A12C85841A}" srcOrd="0" destOrd="0" presId="urn:microsoft.com/office/officeart/2008/layout/NameandTitleOrganizationalChart"/>
    <dgm:cxn modelId="{CC3A7A2C-BB60-4CD8-AB60-4386579D162C}" type="presOf" srcId="{4BB1CE0C-A8DB-431B-90C4-F7300C3BD89F}" destId="{B70CE387-8195-4EB3-AAD0-74287C450430}" srcOrd="0" destOrd="0" presId="urn:microsoft.com/office/officeart/2008/layout/NameandTitleOrganizationalChart"/>
    <dgm:cxn modelId="{C154CD30-B53A-4F53-A212-F7A1F52D88B4}" type="presOf" srcId="{652BFE2E-AD96-452E-ABAF-DA2F7C97A8DB}" destId="{1D7689FD-B51A-4FA9-950F-18EB8813B5AE}" srcOrd="0" destOrd="0" presId="urn:microsoft.com/office/officeart/2008/layout/NameandTitleOrganizationalChart"/>
    <dgm:cxn modelId="{96BBE03B-0619-4FE2-818B-A9F49FC5ACA9}" type="presOf" srcId="{C818216D-BAFC-4254-A647-9229A233168C}" destId="{0587345A-3A1B-4A69-9DB8-0E3A96FA4B4C}" srcOrd="0" destOrd="0" presId="urn:microsoft.com/office/officeart/2008/layout/NameandTitleOrganizationalChart"/>
    <dgm:cxn modelId="{F3E9F63B-DD4B-421B-B697-95B206D1AF02}" type="presOf" srcId="{8CB4EF5A-E75E-42B4-B914-5EC5896E395C}" destId="{EC4808E7-FE93-47E1-8D6F-F1DCDCDB3EC9}" srcOrd="0" destOrd="0" presId="urn:microsoft.com/office/officeart/2008/layout/NameandTitleOrganizationalChart"/>
    <dgm:cxn modelId="{D7965A5D-54B6-4F29-B75A-4C84CA25AD72}" type="presOf" srcId="{FBDC104A-2BB2-497A-961D-985E8A4D13B9}" destId="{04EDFD9F-2EB2-4C9A-BFDD-37BD32AB83BA}" srcOrd="1" destOrd="0" presId="urn:microsoft.com/office/officeart/2008/layout/NameandTitleOrganizationalChart"/>
    <dgm:cxn modelId="{FD813A62-19A1-4D84-BDB3-71889064CFAE}" srcId="{1DF24776-A04E-456A-9DDE-E268E0927E54}" destId="{DE871D48-6693-4E38-A4B0-EE41976D0DB2}" srcOrd="5" destOrd="0" parTransId="{2AD4BD54-E4D0-43D0-B538-96042F82D1E2}" sibTransId="{79254D28-8F85-40F1-B648-6E6862D3797F}"/>
    <dgm:cxn modelId="{23F03E62-5F4B-4E84-8936-0664CCD70873}" type="presOf" srcId="{7419E1BC-741B-455F-95B0-834ADB360111}" destId="{0A9029B3-FD20-4C4A-BBDB-5F84E17CBDF8}" srcOrd="1" destOrd="0" presId="urn:microsoft.com/office/officeart/2008/layout/NameandTitleOrganizationalChart"/>
    <dgm:cxn modelId="{8AAA9862-DDD4-4417-8BDA-F91E8AF9459A}" type="presOf" srcId="{B7C97470-3A3F-49DA-A027-662B2C984A9A}" destId="{8E487A87-BADB-4E23-BCCC-34F4E0A78E2B}" srcOrd="0" destOrd="0" presId="urn:microsoft.com/office/officeart/2008/layout/NameandTitleOrganizationalChart"/>
    <dgm:cxn modelId="{CC594447-D8CD-4D8E-9D62-D89BF7BF6D2F}" type="presOf" srcId="{073EBB8D-BA19-4FA8-AFEF-C155247DBF24}" destId="{6BDD488D-E3A2-468C-BE15-DF53E4415D50}" srcOrd="1" destOrd="0" presId="urn:microsoft.com/office/officeart/2008/layout/NameandTitleOrganizationalChart"/>
    <dgm:cxn modelId="{06B29A49-4F2D-4D99-8D17-248BD9B80EF2}" type="presOf" srcId="{F5EE3095-E104-419A-9F0D-117A032474FE}" destId="{B719A504-FCEF-4D25-B182-CBAB6B1B48AE}" srcOrd="0" destOrd="0" presId="urn:microsoft.com/office/officeart/2008/layout/NameandTitleOrganizationalChart"/>
    <dgm:cxn modelId="{BB91F04A-FEB3-4BAE-94ED-24271B1A321F}" type="presOf" srcId="{EAFB5D8B-8BBE-4743-914B-C7E7719F2955}" destId="{150EEE6E-5A5A-43A5-A9AF-BAC4697E2767}" srcOrd="0" destOrd="0" presId="urn:microsoft.com/office/officeart/2008/layout/NameandTitleOrganizationalChart"/>
    <dgm:cxn modelId="{50CC036C-53F8-43E4-9423-B12011659C73}" type="presOf" srcId="{8CEEC7AB-0B1C-4D66-A211-4CC17F196B58}" destId="{24E4A8F7-4B74-4CE4-A841-2EAD1768C482}" srcOrd="0" destOrd="0" presId="urn:microsoft.com/office/officeart/2008/layout/NameandTitleOrganizationalChart"/>
    <dgm:cxn modelId="{8494ED6D-3E4C-4F39-850B-78F5A82C8B5D}" type="presOf" srcId="{FD788104-69E5-4900-BB2A-956C62E310B8}" destId="{5C273415-C516-466B-9E61-30D3D3113965}" srcOrd="0" destOrd="0" presId="urn:microsoft.com/office/officeart/2008/layout/NameandTitleOrganizationalChart"/>
    <dgm:cxn modelId="{C5E3FD6D-2670-428A-ABB3-2EB517C23B8A}" srcId="{1DF24776-A04E-456A-9DDE-E268E0927E54}" destId="{A7D22157-E343-4E15-9E15-DEB7AB0D0EF5}" srcOrd="8" destOrd="0" parTransId="{EAFB5D8B-8BBE-4743-914B-C7E7719F2955}" sibTransId="{0D39CAD0-66DF-40B2-9E14-5E185EE7B401}"/>
    <dgm:cxn modelId="{1B3DCF4E-85C4-4A56-8279-E1FBAB004C2F}" type="presOf" srcId="{B6836E6F-EDE1-4167-AC8E-B4B71F76A7CD}" destId="{CCCC3E2F-2E6A-4839-A0CE-BECE2F24FD50}" srcOrd="0" destOrd="0" presId="urn:microsoft.com/office/officeart/2008/layout/NameandTitleOrganizationalChart"/>
    <dgm:cxn modelId="{4C62D74E-3846-4EB1-886C-DC03234E902B}" srcId="{8CEEC7AB-0B1C-4D66-A211-4CC17F196B58}" destId="{E9746E08-F344-43D8-A2BB-443C07819B50}" srcOrd="0" destOrd="0" parTransId="{52DC6B3F-BC2E-47AB-BF96-29F12C0B6D4E}" sibTransId="{1C949332-240A-44AE-9EA0-A3946620731B}"/>
    <dgm:cxn modelId="{6A7BBC72-C20B-41E8-B1FB-7697FC0813C2}" type="presOf" srcId="{F2404C7B-35D6-4B88-AE7F-8BC0FA5E0642}" destId="{8E05DAC8-5409-433D-81FB-80C0D27655B8}" srcOrd="0" destOrd="0" presId="urn:microsoft.com/office/officeart/2008/layout/NameandTitleOrganizationalChart"/>
    <dgm:cxn modelId="{8DC90653-1EA2-41D6-9126-DC8B85FA1DBB}" srcId="{7419E1BC-741B-455F-95B0-834ADB360111}" destId="{FBDC104A-2BB2-497A-961D-985E8A4D13B9}" srcOrd="0" destOrd="0" parTransId="{73EB5A4E-A3F5-4551-90B5-BA46FAFC9EB0}" sibTransId="{C9FB58AA-D8C9-4458-AF56-E57EE829B99A}"/>
    <dgm:cxn modelId="{99FF8653-8807-4F20-A3D4-553E24C53565}" type="presOf" srcId="{F207D9B1-631B-4348-9122-FAC815A3D732}" destId="{876640D1-7774-45BE-86A3-4F7636D13215}" srcOrd="1" destOrd="0" presId="urn:microsoft.com/office/officeart/2008/layout/NameandTitleOrganizationalChart"/>
    <dgm:cxn modelId="{699A4577-8901-406E-94D3-FCBAB38F33E6}" type="presOf" srcId="{A7D22157-E343-4E15-9E15-DEB7AB0D0EF5}" destId="{3ED8C0AD-0AD2-45F7-91D7-BC13937EA50E}" srcOrd="0" destOrd="0" presId="urn:microsoft.com/office/officeart/2008/layout/NameandTitleOrganizationalChart"/>
    <dgm:cxn modelId="{4F3AC75A-379E-4849-9375-414735E67A96}" type="presOf" srcId="{1DF24776-A04E-456A-9DDE-E268E0927E54}" destId="{57B6D6BE-0BCF-46B4-90D1-A69568DCE8BE}" srcOrd="0" destOrd="0" presId="urn:microsoft.com/office/officeart/2008/layout/NameandTitleOrganizationalChart"/>
    <dgm:cxn modelId="{EE211680-2B63-4C7A-8747-1E92AB3A1389}" type="presOf" srcId="{B94D2E9C-74F6-4B5F-8A3A-A86E520B4D0F}" destId="{92C2C980-5C4C-4DED-8619-ABE3BE2AFC22}" srcOrd="0" destOrd="0" presId="urn:microsoft.com/office/officeart/2008/layout/NameandTitleOrganizationalChart"/>
    <dgm:cxn modelId="{8696E280-32B6-42D6-BAB0-C7CCB132CA3E}" type="presOf" srcId="{167789B1-500A-4CDE-A13D-BCEDA09AA300}" destId="{FFC26B9A-6295-40D1-A405-2CCE1195B89B}" srcOrd="0" destOrd="0" presId="urn:microsoft.com/office/officeart/2008/layout/NameandTitleOrganizationalChart"/>
    <dgm:cxn modelId="{D6D6E780-0070-4708-8293-90B7625AF013}" type="presOf" srcId="{1E640386-F8B3-49E9-8AF1-98270FC9F7A7}" destId="{3D347CB3-2EEB-46D0-BAF4-5954FBEB2ED8}" srcOrd="0" destOrd="0" presId="urn:microsoft.com/office/officeart/2008/layout/NameandTitleOrganizationalChart"/>
    <dgm:cxn modelId="{82047481-B03D-47F6-B1AA-5F971BC565BA}" type="presOf" srcId="{6BA6B417-7A89-4E37-8E62-71B31E2622A8}" destId="{F4785A1D-A8B6-4C83-BBE3-F1777B803235}" srcOrd="0" destOrd="0" presId="urn:microsoft.com/office/officeart/2008/layout/NameandTitleOrganizationalChart"/>
    <dgm:cxn modelId="{E8D0A081-D158-4395-838A-7E6621FAD2CB}" srcId="{167789B1-500A-4CDE-A13D-BCEDA09AA300}" destId="{FD788104-69E5-4900-BB2A-956C62E310B8}" srcOrd="0" destOrd="0" parTransId="{F5EE3095-E104-419A-9F0D-117A032474FE}" sibTransId="{648C7BDE-5A32-465D-8700-708D3029A75C}"/>
    <dgm:cxn modelId="{74792484-9618-4D05-95E3-CB5DC031200B}" type="presOf" srcId="{52DC6B3F-BC2E-47AB-BF96-29F12C0B6D4E}" destId="{C6529219-8A3D-44DF-82FB-CDC653C3E291}" srcOrd="0" destOrd="0" presId="urn:microsoft.com/office/officeart/2008/layout/NameandTitleOrganizationalChart"/>
    <dgm:cxn modelId="{7A612884-EE0F-4CC0-A469-F09F023D39D2}" type="presOf" srcId="{2AD4BD54-E4D0-43D0-B538-96042F82D1E2}" destId="{C318AC52-D87F-4F19-B6A9-C4B9B79AF345}" srcOrd="0" destOrd="0" presId="urn:microsoft.com/office/officeart/2008/layout/NameandTitleOrganizationalChart"/>
    <dgm:cxn modelId="{3687D189-F5D8-4C83-8526-5F541B636407}" type="presOf" srcId="{C14C28CE-18C5-4776-9A99-1AC4F31FFA63}" destId="{1BFD146E-E082-4407-B87A-6343FF467F68}" srcOrd="1" destOrd="0" presId="urn:microsoft.com/office/officeart/2008/layout/NameandTitleOrganizationalChart"/>
    <dgm:cxn modelId="{A10F6E8C-B3FB-4F6A-B1C1-17F2F37645A1}" srcId="{1DF24776-A04E-456A-9DDE-E268E0927E54}" destId="{8CEEC7AB-0B1C-4D66-A211-4CC17F196B58}" srcOrd="7" destOrd="0" parTransId="{D32E824A-5502-4ABC-9FFB-6730A875A90C}" sibTransId="{EEC55B68-BFB1-4450-9A67-5CD5174853EC}"/>
    <dgm:cxn modelId="{46DCD78E-7829-4062-8814-1A5F73A38F2D}" type="presOf" srcId="{F94E4E4A-06E9-4EA6-BB5D-CC49604BD785}" destId="{E854D161-6C3B-4CEE-A0BA-49C17D00E286}" srcOrd="0" destOrd="0" presId="urn:microsoft.com/office/officeart/2008/layout/NameandTitleOrganizationalChart"/>
    <dgm:cxn modelId="{EB16698F-88CA-4154-B6BE-098A820F4876}" type="presOf" srcId="{0187483C-403E-4C12-8EC4-4A32E19DA6DF}" destId="{769F649E-F055-4926-8989-452DADCE4BB5}" srcOrd="0" destOrd="0" presId="urn:microsoft.com/office/officeart/2008/layout/NameandTitleOrganizationalChart"/>
    <dgm:cxn modelId="{93FD1092-13DC-42C2-9616-4FB2550FE1F3}" type="presOf" srcId="{6BA6B417-7A89-4E37-8E62-71B31E2622A8}" destId="{510A451F-5563-403B-8BB9-12C46915B1A9}" srcOrd="1" destOrd="0" presId="urn:microsoft.com/office/officeart/2008/layout/NameandTitleOrganizationalChart"/>
    <dgm:cxn modelId="{15FB3692-E340-4685-9401-E6ABFBF273D0}" type="presOf" srcId="{167789B1-500A-4CDE-A13D-BCEDA09AA300}" destId="{7CDEF8EB-C856-4D7C-AF8C-4D01DCCB67A0}" srcOrd="1" destOrd="0" presId="urn:microsoft.com/office/officeart/2008/layout/NameandTitleOrganizationalChart"/>
    <dgm:cxn modelId="{60CF8593-8942-4223-82F5-1F2207231258}" type="presOf" srcId="{A7D22157-E343-4E15-9E15-DEB7AB0D0EF5}" destId="{0DA4ACDD-09BB-43AC-AE90-0FAF46E1626D}" srcOrd="1" destOrd="0" presId="urn:microsoft.com/office/officeart/2008/layout/NameandTitleOrganizationalChart"/>
    <dgm:cxn modelId="{982A5794-1EAD-4999-9864-DEFADF65304C}" type="presOf" srcId="{A05DB3C1-6A79-4BA5-8868-78F2BB5DA089}" destId="{83BA47E9-77E0-4016-940C-8AF8CD6DAB00}" srcOrd="0" destOrd="0" presId="urn:microsoft.com/office/officeart/2008/layout/NameandTitleOrganizationalChart"/>
    <dgm:cxn modelId="{0CB2C294-5736-45D7-8926-1A8B56AC16FB}" type="presOf" srcId="{73EB5A4E-A3F5-4551-90B5-BA46FAFC9EB0}" destId="{29E7E67E-5B57-43DC-9054-98E6F68BAAC1}" srcOrd="0" destOrd="0" presId="urn:microsoft.com/office/officeart/2008/layout/NameandTitleOrganizationalChart"/>
    <dgm:cxn modelId="{147D8D95-88DE-45E4-A4AE-794690F1AFE7}" type="presOf" srcId="{809FF5CB-A0C1-4AE9-986F-D198EBB438F9}" destId="{0DDAD3E1-3C8A-4C3D-87A4-63A2FA7225F1}" srcOrd="0" destOrd="0" presId="urn:microsoft.com/office/officeart/2008/layout/NameandTitleOrganizationalChart"/>
    <dgm:cxn modelId="{BD40FA99-459E-480A-A48A-45068F95DB7B}" type="presOf" srcId="{69447F02-180C-4115-9D09-327E5D8227F1}" destId="{B7D89209-15AB-4015-B364-B84BB077755C}" srcOrd="0" destOrd="0" presId="urn:microsoft.com/office/officeart/2008/layout/NameandTitleOrganizationalChart"/>
    <dgm:cxn modelId="{84C6D89E-2398-4F58-8D25-4D47203222A8}" type="presOf" srcId="{F207D9B1-631B-4348-9122-FAC815A3D732}" destId="{0CAA53FC-8CC4-41D7-9A3F-880D83B8107A}" srcOrd="0" destOrd="0" presId="urn:microsoft.com/office/officeart/2008/layout/NameandTitleOrganizationalChart"/>
    <dgm:cxn modelId="{44C281A4-0B75-4183-B5F3-B411D8FD2462}" type="presOf" srcId="{1C949332-240A-44AE-9EA0-A3946620731B}" destId="{6BE70D68-9763-4E41-AF5E-3706521F15EC}" srcOrd="0" destOrd="0" presId="urn:microsoft.com/office/officeart/2008/layout/NameandTitleOrganizationalChart"/>
    <dgm:cxn modelId="{141CD8AE-7F5F-422F-8F6E-31A18F6926E9}" type="presOf" srcId="{0D39CAD0-66DF-40B2-9E14-5E185EE7B401}" destId="{9C3CA3FC-E86B-47DF-9666-B4800E695604}" srcOrd="0" destOrd="0" presId="urn:microsoft.com/office/officeart/2008/layout/NameandTitleOrganizationalChart"/>
    <dgm:cxn modelId="{B6C3F6AF-3A25-4672-B834-282A1F510D2F}" srcId="{DE871D48-6693-4E38-A4B0-EE41976D0DB2}" destId="{073EBB8D-BA19-4FA8-AFEF-C155247DBF24}" srcOrd="0" destOrd="0" parTransId="{D52E27F4-B8A4-4257-BB1C-40B3EB3EF3DE}" sibTransId="{B6836E6F-EDE1-4167-AC8E-B4B71F76A7CD}"/>
    <dgm:cxn modelId="{CB2E0FB0-6A7E-4F08-AC50-193D0DBF5395}" type="presOf" srcId="{FACBEBC4-2D9B-4AA6-BAA4-1C3757A9950C}" destId="{41B42F41-0EA1-4234-9A65-9B80A8ABCF49}" srcOrd="0" destOrd="0" presId="urn:microsoft.com/office/officeart/2008/layout/NameandTitleOrganizationalChart"/>
    <dgm:cxn modelId="{29FA61B4-3695-415E-A9AC-04A46D164875}" type="presOf" srcId="{8CEEC7AB-0B1C-4D66-A211-4CC17F196B58}" destId="{BCCCB0AA-D69D-472A-9DA8-1170E07AD904}" srcOrd="1" destOrd="0" presId="urn:microsoft.com/office/officeart/2008/layout/NameandTitleOrganizationalChart"/>
    <dgm:cxn modelId="{F75C6FB4-B683-48C4-949E-3B6EB02DEFD2}" type="presOf" srcId="{073EBB8D-BA19-4FA8-AFEF-C155247DBF24}" destId="{67B3DE34-06F5-4447-BB7F-67A06B2D3052}" srcOrd="0" destOrd="0" presId="urn:microsoft.com/office/officeart/2008/layout/NameandTitleOrganizationalChart"/>
    <dgm:cxn modelId="{81F4CAB6-E9E5-46B1-9C36-426279BC0688}" srcId="{1DF24776-A04E-456A-9DDE-E268E0927E54}" destId="{A05DB3C1-6A79-4BA5-8868-78F2BB5DA089}" srcOrd="6" destOrd="0" parTransId="{1E640386-F8B3-49E9-8AF1-98270FC9F7A7}" sibTransId="{F2404C7B-35D6-4B88-AE7F-8BC0FA5E0642}"/>
    <dgm:cxn modelId="{963FEFB6-4EEF-4B64-B757-505E448A86BA}" type="presOf" srcId="{730E45C7-68CF-4F3F-81AF-6D443D917C7B}" destId="{CCFDBC54-5F42-43DF-9A7E-F370FD87C58C}" srcOrd="1" destOrd="0" presId="urn:microsoft.com/office/officeart/2008/layout/NameandTitleOrganizationalChart"/>
    <dgm:cxn modelId="{DB2056B7-8CF8-4D84-92B4-013DBA6F5AFD}" type="presOf" srcId="{EBDF75FC-DE5E-4372-BA9F-EB38FEA832E2}" destId="{F8EEC740-421F-47FE-8A4E-FA6A9C41BB53}" srcOrd="0" destOrd="0" presId="urn:microsoft.com/office/officeart/2008/layout/NameandTitleOrganizationalChart"/>
    <dgm:cxn modelId="{F098C1B8-FB5A-414A-A9CC-715844FE5055}" type="presOf" srcId="{A05DB3C1-6A79-4BA5-8868-78F2BB5DA089}" destId="{DB162674-A7A6-456C-8EC3-0B7D1E1FAB4B}" srcOrd="1" destOrd="0" presId="urn:microsoft.com/office/officeart/2008/layout/NameandTitleOrganizationalChart"/>
    <dgm:cxn modelId="{DE3461C2-C408-4830-8CA4-9C23709FC089}" type="presOf" srcId="{60509A5F-4E1D-4C6D-80BC-181A52FD8E02}" destId="{725D0F72-BE25-4DF6-846B-FDCE2ADF700E}" srcOrd="0" destOrd="0" presId="urn:microsoft.com/office/officeart/2008/layout/NameandTitleOrganizationalChart"/>
    <dgm:cxn modelId="{AA3521C7-B0A9-455C-9DC6-B9671968692D}" type="presOf" srcId="{D32E824A-5502-4ABC-9FFB-6730A875A90C}" destId="{550728BC-1C48-4953-A741-4704665CF10B}" srcOrd="0" destOrd="0" presId="urn:microsoft.com/office/officeart/2008/layout/NameandTitleOrganizationalChart"/>
    <dgm:cxn modelId="{BC91F2D0-8A09-4555-A113-B276B5EBC895}" type="presOf" srcId="{C14C28CE-18C5-4776-9A99-1AC4F31FFA63}" destId="{C33E43DB-E8C0-4208-8CAF-FE23F3CCFC00}" srcOrd="0" destOrd="0" presId="urn:microsoft.com/office/officeart/2008/layout/NameandTitleOrganizationalChart"/>
    <dgm:cxn modelId="{1E82EED5-AB38-4CC1-9EAC-3B5105FFAEB3}" type="presOf" srcId="{DE871D48-6693-4E38-A4B0-EE41976D0DB2}" destId="{9ABA2F82-0BC7-470E-A843-35A241889D5B}" srcOrd="1" destOrd="0" presId="urn:microsoft.com/office/officeart/2008/layout/NameandTitleOrganizationalChart"/>
    <dgm:cxn modelId="{7F9EEED9-35D2-47F5-952B-34ACD65072B6}" srcId="{A7D22157-E343-4E15-9E15-DEB7AB0D0EF5}" destId="{F0950A58-A19E-4011-A788-2EA8B30C1D82}" srcOrd="0" destOrd="0" parTransId="{EBDF75FC-DE5E-4372-BA9F-EB38FEA832E2}" sibTransId="{58875A3E-F037-4032-AC81-214D853E2BFF}"/>
    <dgm:cxn modelId="{4FDD58DB-5447-41C9-85FE-9D1A5212BCA8}" type="presOf" srcId="{DE871D48-6693-4E38-A4B0-EE41976D0DB2}" destId="{6C7CC930-4712-4515-9CDF-778EF5C1D250}" srcOrd="0" destOrd="0" presId="urn:microsoft.com/office/officeart/2008/layout/NameandTitleOrganizationalChart"/>
    <dgm:cxn modelId="{C4CACADC-24A5-43B6-90DE-44BC6DDE62F7}" type="presOf" srcId="{F0950A58-A19E-4011-A788-2EA8B30C1D82}" destId="{A987F5F0-5661-4236-BAF1-C1BEC13F8ED4}" srcOrd="1" destOrd="0" presId="urn:microsoft.com/office/officeart/2008/layout/NameandTitleOrganizationalChart"/>
    <dgm:cxn modelId="{97D7A7DF-EB47-42C1-BA8F-2E44EA0370B3}" srcId="{1DF24776-A04E-456A-9DDE-E268E0927E54}" destId="{B94D2E9C-74F6-4B5F-8A3A-A86E520B4D0F}" srcOrd="1" destOrd="0" parTransId="{B257E938-A662-469E-A038-7BFCD757E14B}" sibTransId="{8CD82A9C-3A51-46A4-A34E-9AA7B3211E06}"/>
    <dgm:cxn modelId="{E7D327E0-82A6-4AE6-BD45-A9A43E35FBEA}" type="presOf" srcId="{FD788104-69E5-4900-BB2A-956C62E310B8}" destId="{B29FE86E-E17D-4EF6-A517-224F5544604A}" srcOrd="1" destOrd="0" presId="urn:microsoft.com/office/officeart/2008/layout/NameandTitleOrganizationalChart"/>
    <dgm:cxn modelId="{DC13D9E1-A45C-4DF1-AD7B-51E332C13E2E}" type="presOf" srcId="{1DF24776-A04E-456A-9DDE-E268E0927E54}" destId="{B6B9DE62-7233-4E44-BA7D-0DD6BA02EB71}" srcOrd="1" destOrd="0" presId="urn:microsoft.com/office/officeart/2008/layout/NameandTitleOrganizationalChart"/>
    <dgm:cxn modelId="{DFD63AE4-F24F-4F78-B1ED-DDEA63EE7FEF}" type="presOf" srcId="{7419E1BC-741B-455F-95B0-834ADB360111}" destId="{C1678F94-EC2D-4F39-9817-885E8D5E3417}" srcOrd="0" destOrd="0" presId="urn:microsoft.com/office/officeart/2008/layout/NameandTitleOrganizationalChart"/>
    <dgm:cxn modelId="{06D339E6-D568-49AA-96BB-666337B95DD2}" srcId="{1DF24776-A04E-456A-9DDE-E268E0927E54}" destId="{7419E1BC-741B-455F-95B0-834ADB360111}" srcOrd="2" destOrd="0" parTransId="{DEB08EC3-ACA5-439E-BBBB-70A070BD82C8}" sibTransId="{8CB4EF5A-E75E-42B4-B914-5EC5896E395C}"/>
    <dgm:cxn modelId="{223FCEEC-27B0-4146-9A01-38147E4B43FF}" type="presOf" srcId="{D52E27F4-B8A4-4257-BB1C-40B3EB3EF3DE}" destId="{EDB436EF-50C2-4DEE-A150-D0C3DEC8896D}" srcOrd="0" destOrd="0" presId="urn:microsoft.com/office/officeart/2008/layout/NameandTitleOrganizationalChart"/>
    <dgm:cxn modelId="{4E7455EE-17BD-485C-AB2E-B777F396E609}" type="presOf" srcId="{79254D28-8F85-40F1-B648-6E6862D3797F}" destId="{D5B06817-5B93-4CB3-A426-40F95B814131}" srcOrd="0" destOrd="0" presId="urn:microsoft.com/office/officeart/2008/layout/NameandTitleOrganizationalChart"/>
    <dgm:cxn modelId="{DCDCC8F1-5286-46DD-BDF7-345BC2ED8563}" type="presOf" srcId="{FBDC104A-2BB2-497A-961D-985E8A4D13B9}" destId="{CCBAA1BB-0D60-44A9-9A6B-016113B4D046}" srcOrd="0" destOrd="0" presId="urn:microsoft.com/office/officeart/2008/layout/NameandTitleOrganizationalChart"/>
    <dgm:cxn modelId="{D916F2F2-FCE8-4D5B-A4EE-BC7296300D78}" type="presOf" srcId="{C9FB58AA-D8C9-4458-AF56-E57EE829B99A}" destId="{D78D85C5-2C28-43D5-9C6C-2D9F2F222194}" srcOrd="0" destOrd="0" presId="urn:microsoft.com/office/officeart/2008/layout/NameandTitleOrganizationalChart"/>
    <dgm:cxn modelId="{CD9BAEF3-9F6C-4966-8B27-61D2EDC19592}" type="presOf" srcId="{E9746E08-F344-43D8-A2BB-443C07819B50}" destId="{F9158802-8AA6-4FC8-BD75-676166FE2DDF}" srcOrd="1" destOrd="0" presId="urn:microsoft.com/office/officeart/2008/layout/NameandTitleOrganizationalChart"/>
    <dgm:cxn modelId="{C12C0FF5-93BC-4322-A361-F8645F63FF46}" type="presOf" srcId="{E9746E08-F344-43D8-A2BB-443C07819B50}" destId="{E80BB319-D027-439C-9CCB-312F9C31227E}" srcOrd="0" destOrd="0" presId="urn:microsoft.com/office/officeart/2008/layout/NameandTitleOrganizationalChart"/>
    <dgm:cxn modelId="{4FE253F5-A8CC-43AE-A592-BAE1BDBC295D}" type="presOf" srcId="{8CD82A9C-3A51-46A4-A34E-9AA7B3211E06}" destId="{4A94F776-6BC3-4C7E-86FA-299E71433648}" srcOrd="0" destOrd="0" presId="urn:microsoft.com/office/officeart/2008/layout/NameandTitleOrganizationalChart"/>
    <dgm:cxn modelId="{14E104F6-BEED-4E52-BAC1-973748B4951B}" type="presOf" srcId="{B94D2E9C-74F6-4B5F-8A3A-A86E520B4D0F}" destId="{D8035878-7F33-446D-8CB4-8637A41109E9}" srcOrd="1" destOrd="0" presId="urn:microsoft.com/office/officeart/2008/layout/NameandTitleOrganizationalChart"/>
    <dgm:cxn modelId="{4F37E1FB-0BA9-421D-B34C-C7ECFF816B9E}" type="presOf" srcId="{F0950A58-A19E-4011-A788-2EA8B30C1D82}" destId="{60270C33-53CA-4588-B84C-795D9EBE3383}" srcOrd="0" destOrd="0" presId="urn:microsoft.com/office/officeart/2008/layout/NameandTitleOrganizationalChart"/>
    <dgm:cxn modelId="{3DF61E13-3DD6-4A11-9131-DD0BCDF0879F}" type="presParOf" srcId="{41B42F41-0EA1-4234-9A65-9B80A8ABCF49}" destId="{BD8B6200-DB13-47D5-A667-8C08618E7CA3}" srcOrd="0" destOrd="0" presId="urn:microsoft.com/office/officeart/2008/layout/NameandTitleOrganizationalChart"/>
    <dgm:cxn modelId="{27D487DD-1C15-4C68-A257-805B772AD216}" type="presParOf" srcId="{BD8B6200-DB13-47D5-A667-8C08618E7CA3}" destId="{B57FA273-3F3B-4411-A0F4-F6DBEE174E39}" srcOrd="0" destOrd="0" presId="urn:microsoft.com/office/officeart/2008/layout/NameandTitleOrganizationalChart"/>
    <dgm:cxn modelId="{6FF3B222-93D6-4A36-8468-AE4F282D5EB4}" type="presParOf" srcId="{B57FA273-3F3B-4411-A0F4-F6DBEE174E39}" destId="{57B6D6BE-0BCF-46B4-90D1-A69568DCE8BE}" srcOrd="0" destOrd="0" presId="urn:microsoft.com/office/officeart/2008/layout/NameandTitleOrganizationalChart"/>
    <dgm:cxn modelId="{C390C674-0C67-439B-81C1-8006A474DF85}" type="presParOf" srcId="{B57FA273-3F3B-4411-A0F4-F6DBEE174E39}" destId="{B7D89209-15AB-4015-B364-B84BB077755C}" srcOrd="1" destOrd="0" presId="urn:microsoft.com/office/officeart/2008/layout/NameandTitleOrganizationalChart"/>
    <dgm:cxn modelId="{D35DA54F-C617-4348-93B5-A9A65DFCE7E5}" type="presParOf" srcId="{B57FA273-3F3B-4411-A0F4-F6DBEE174E39}" destId="{B6B9DE62-7233-4E44-BA7D-0DD6BA02EB71}" srcOrd="2" destOrd="0" presId="urn:microsoft.com/office/officeart/2008/layout/NameandTitleOrganizationalChart"/>
    <dgm:cxn modelId="{E41E9612-9B28-4C75-8C19-AF3383BC7EC9}" type="presParOf" srcId="{BD8B6200-DB13-47D5-A667-8C08618E7CA3}" destId="{78C056B0-9063-4375-B122-566FD82D4788}" srcOrd="1" destOrd="0" presId="urn:microsoft.com/office/officeart/2008/layout/NameandTitleOrganizationalChart"/>
    <dgm:cxn modelId="{27246E52-3C4C-415A-8F03-EB16C84FB486}" type="presParOf" srcId="{78C056B0-9063-4375-B122-566FD82D4788}" destId="{5C0A1CF2-7277-4FA2-9002-CC0D5299B99D}" srcOrd="0" destOrd="0" presId="urn:microsoft.com/office/officeart/2008/layout/NameandTitleOrganizationalChart"/>
    <dgm:cxn modelId="{D23E60FE-445D-4C1C-BD83-A9A0D1B25642}" type="presParOf" srcId="{78C056B0-9063-4375-B122-566FD82D4788}" destId="{BBA7246C-62E6-4C41-8440-9058E0B45DEB}" srcOrd="1" destOrd="0" presId="urn:microsoft.com/office/officeart/2008/layout/NameandTitleOrganizationalChart"/>
    <dgm:cxn modelId="{DF1A2AC3-5C81-4B00-8A4C-3EF0F2D5AC68}" type="presParOf" srcId="{BBA7246C-62E6-4C41-8440-9058E0B45DEB}" destId="{01B369A5-8ECA-4FAC-B516-79D378DBDDF4}" srcOrd="0" destOrd="0" presId="urn:microsoft.com/office/officeart/2008/layout/NameandTitleOrganizationalChart"/>
    <dgm:cxn modelId="{944C27CE-5D52-4DE3-86AE-8E1CEA5AC5B6}" type="presParOf" srcId="{01B369A5-8ECA-4FAC-B516-79D378DBDDF4}" destId="{C1678F94-EC2D-4F39-9817-885E8D5E3417}" srcOrd="0" destOrd="0" presId="urn:microsoft.com/office/officeart/2008/layout/NameandTitleOrganizationalChart"/>
    <dgm:cxn modelId="{63FDA5FC-96B2-4E67-9E18-C85E972BC6F8}" type="presParOf" srcId="{01B369A5-8ECA-4FAC-B516-79D378DBDDF4}" destId="{EC4808E7-FE93-47E1-8D6F-F1DCDCDB3EC9}" srcOrd="1" destOrd="0" presId="urn:microsoft.com/office/officeart/2008/layout/NameandTitleOrganizationalChart"/>
    <dgm:cxn modelId="{50F2B86A-7D4D-4D1C-8D65-B000F987AA04}" type="presParOf" srcId="{01B369A5-8ECA-4FAC-B516-79D378DBDDF4}" destId="{0A9029B3-FD20-4C4A-BBDB-5F84E17CBDF8}" srcOrd="2" destOrd="0" presId="urn:microsoft.com/office/officeart/2008/layout/NameandTitleOrganizationalChart"/>
    <dgm:cxn modelId="{86AC51DB-6508-4A94-B7D3-F201F3ACDC80}" type="presParOf" srcId="{BBA7246C-62E6-4C41-8440-9058E0B45DEB}" destId="{CF83C4CF-5E8C-469E-8153-3872D1246CB8}" srcOrd="1" destOrd="0" presId="urn:microsoft.com/office/officeart/2008/layout/NameandTitleOrganizationalChart"/>
    <dgm:cxn modelId="{08CAED96-B1C9-42A5-BC4A-4F8413479080}" type="presParOf" srcId="{CF83C4CF-5E8C-469E-8153-3872D1246CB8}" destId="{29E7E67E-5B57-43DC-9054-98E6F68BAAC1}" srcOrd="0" destOrd="0" presId="urn:microsoft.com/office/officeart/2008/layout/NameandTitleOrganizationalChart"/>
    <dgm:cxn modelId="{CAC16027-270F-4B9F-ABEB-F03DF037740D}" type="presParOf" srcId="{CF83C4CF-5E8C-469E-8153-3872D1246CB8}" destId="{9787E1DE-1B23-4366-8667-CB40507478FB}" srcOrd="1" destOrd="0" presId="urn:microsoft.com/office/officeart/2008/layout/NameandTitleOrganizationalChart"/>
    <dgm:cxn modelId="{4AE65873-CDA7-4506-B9DE-7154072E9B90}" type="presParOf" srcId="{9787E1DE-1B23-4366-8667-CB40507478FB}" destId="{9A2BC0F6-8375-4E40-B23D-9068CC307F9B}" srcOrd="0" destOrd="0" presId="urn:microsoft.com/office/officeart/2008/layout/NameandTitleOrganizationalChart"/>
    <dgm:cxn modelId="{C48DE8A1-8E35-4F5D-847D-DD3D85EC795F}" type="presParOf" srcId="{9A2BC0F6-8375-4E40-B23D-9068CC307F9B}" destId="{CCBAA1BB-0D60-44A9-9A6B-016113B4D046}" srcOrd="0" destOrd="0" presId="urn:microsoft.com/office/officeart/2008/layout/NameandTitleOrganizationalChart"/>
    <dgm:cxn modelId="{24392290-9C1A-49DC-9DF6-DBA5FE11294F}" type="presParOf" srcId="{9A2BC0F6-8375-4E40-B23D-9068CC307F9B}" destId="{D78D85C5-2C28-43D5-9C6C-2D9F2F222194}" srcOrd="1" destOrd="0" presId="urn:microsoft.com/office/officeart/2008/layout/NameandTitleOrganizationalChart"/>
    <dgm:cxn modelId="{E7921446-33DD-4372-AA86-B2E18C873218}" type="presParOf" srcId="{9A2BC0F6-8375-4E40-B23D-9068CC307F9B}" destId="{04EDFD9F-2EB2-4C9A-BFDD-37BD32AB83BA}" srcOrd="2" destOrd="0" presId="urn:microsoft.com/office/officeart/2008/layout/NameandTitleOrganizationalChart"/>
    <dgm:cxn modelId="{200FDCB1-6E8A-4B95-B609-DFB6BC01AC28}" type="presParOf" srcId="{9787E1DE-1B23-4366-8667-CB40507478FB}" destId="{85911168-FBC5-4DA8-AA81-4F9705777A33}" srcOrd="1" destOrd="0" presId="urn:microsoft.com/office/officeart/2008/layout/NameandTitleOrganizationalChart"/>
    <dgm:cxn modelId="{91E98619-F787-496C-8593-B632BC2458CB}" type="presParOf" srcId="{9787E1DE-1B23-4366-8667-CB40507478FB}" destId="{115890CD-F3C1-415A-90C1-D32B9B474CA4}" srcOrd="2" destOrd="0" presId="urn:microsoft.com/office/officeart/2008/layout/NameandTitleOrganizationalChart"/>
    <dgm:cxn modelId="{F2BE1803-8586-42EA-92A0-4B34F6DF2E0E}" type="presParOf" srcId="{BBA7246C-62E6-4C41-8440-9058E0B45DEB}" destId="{704282D0-1192-48B1-80A0-5D4D2948F2EF}" srcOrd="2" destOrd="0" presId="urn:microsoft.com/office/officeart/2008/layout/NameandTitleOrganizationalChart"/>
    <dgm:cxn modelId="{D70F7C10-7A9D-4D71-8468-791A34BE4DE8}" type="presParOf" srcId="{78C056B0-9063-4375-B122-566FD82D4788}" destId="{0587345A-3A1B-4A69-9DB8-0E3A96FA4B4C}" srcOrd="2" destOrd="0" presId="urn:microsoft.com/office/officeart/2008/layout/NameandTitleOrganizationalChart"/>
    <dgm:cxn modelId="{0450C63C-81F7-410B-B727-5717863489A5}" type="presParOf" srcId="{78C056B0-9063-4375-B122-566FD82D4788}" destId="{3114E13D-49A7-4E24-B6FA-B17BE7299110}" srcOrd="3" destOrd="0" presId="urn:microsoft.com/office/officeart/2008/layout/NameandTitleOrganizationalChart"/>
    <dgm:cxn modelId="{ED6C9540-BFFF-4F98-A1FD-FF06A54C083F}" type="presParOf" srcId="{3114E13D-49A7-4E24-B6FA-B17BE7299110}" destId="{BF93EC09-CD57-4CE5-8316-2747511DBAA5}" srcOrd="0" destOrd="0" presId="urn:microsoft.com/office/officeart/2008/layout/NameandTitleOrganizationalChart"/>
    <dgm:cxn modelId="{493CDE28-9605-45C7-99C8-B6362C5D764E}" type="presParOf" srcId="{BF93EC09-CD57-4CE5-8316-2747511DBAA5}" destId="{FFC26B9A-6295-40D1-A405-2CCE1195B89B}" srcOrd="0" destOrd="0" presId="urn:microsoft.com/office/officeart/2008/layout/NameandTitleOrganizationalChart"/>
    <dgm:cxn modelId="{4D47D6E7-4465-47C0-9C69-4457F9DEB936}" type="presParOf" srcId="{BF93EC09-CD57-4CE5-8316-2747511DBAA5}" destId="{725D0F72-BE25-4DF6-846B-FDCE2ADF700E}" srcOrd="1" destOrd="0" presId="urn:microsoft.com/office/officeart/2008/layout/NameandTitleOrganizationalChart"/>
    <dgm:cxn modelId="{B17FA8DF-44CB-4A61-A856-F280630708FB}" type="presParOf" srcId="{BF93EC09-CD57-4CE5-8316-2747511DBAA5}" destId="{7CDEF8EB-C856-4D7C-AF8C-4D01DCCB67A0}" srcOrd="2" destOrd="0" presId="urn:microsoft.com/office/officeart/2008/layout/NameandTitleOrganizationalChart"/>
    <dgm:cxn modelId="{D420E6F8-2A8B-4277-92F8-27F6A4CC4683}" type="presParOf" srcId="{3114E13D-49A7-4E24-B6FA-B17BE7299110}" destId="{7980E7F0-2875-4B27-B91E-F32DEB460525}" srcOrd="1" destOrd="0" presId="urn:microsoft.com/office/officeart/2008/layout/NameandTitleOrganizationalChart"/>
    <dgm:cxn modelId="{AEF98DFB-276F-49FC-96BE-4A88165BEC15}" type="presParOf" srcId="{7980E7F0-2875-4B27-B91E-F32DEB460525}" destId="{B719A504-FCEF-4D25-B182-CBAB6B1B48AE}" srcOrd="0" destOrd="0" presId="urn:microsoft.com/office/officeart/2008/layout/NameandTitleOrganizationalChart"/>
    <dgm:cxn modelId="{F5880B08-FFAF-4130-97C2-26C214969BFD}" type="presParOf" srcId="{7980E7F0-2875-4B27-B91E-F32DEB460525}" destId="{67DCA1B1-3382-4363-82A4-283455DCA048}" srcOrd="1" destOrd="0" presId="urn:microsoft.com/office/officeart/2008/layout/NameandTitleOrganizationalChart"/>
    <dgm:cxn modelId="{73790324-D01B-4058-8072-0CEE010D176B}" type="presParOf" srcId="{67DCA1B1-3382-4363-82A4-283455DCA048}" destId="{A6100D1D-1D22-4498-987F-C14A73D497E8}" srcOrd="0" destOrd="0" presId="urn:microsoft.com/office/officeart/2008/layout/NameandTitleOrganizationalChart"/>
    <dgm:cxn modelId="{A3881708-F63A-4EA4-8C61-EB04A224E433}" type="presParOf" srcId="{A6100D1D-1D22-4498-987F-C14A73D497E8}" destId="{5C273415-C516-466B-9E61-30D3D3113965}" srcOrd="0" destOrd="0" presId="urn:microsoft.com/office/officeart/2008/layout/NameandTitleOrganizationalChart"/>
    <dgm:cxn modelId="{706D57BB-1B62-4ECF-928B-07F5E5859BD7}" type="presParOf" srcId="{A6100D1D-1D22-4498-987F-C14A73D497E8}" destId="{043D4975-E8C5-4EA8-90F4-7167749E9DEE}" srcOrd="1" destOrd="0" presId="urn:microsoft.com/office/officeart/2008/layout/NameandTitleOrganizationalChart"/>
    <dgm:cxn modelId="{AD7FB4D7-7C8F-40DB-BD08-AB71FB18EA29}" type="presParOf" srcId="{A6100D1D-1D22-4498-987F-C14A73D497E8}" destId="{B29FE86E-E17D-4EF6-A517-224F5544604A}" srcOrd="2" destOrd="0" presId="urn:microsoft.com/office/officeart/2008/layout/NameandTitleOrganizationalChart"/>
    <dgm:cxn modelId="{6C80DA84-9E05-4A33-8669-3EDFDD314238}" type="presParOf" srcId="{67DCA1B1-3382-4363-82A4-283455DCA048}" destId="{D45C628B-18A8-4CCF-A8D0-A33C9444528A}" srcOrd="1" destOrd="0" presId="urn:microsoft.com/office/officeart/2008/layout/NameandTitleOrganizationalChart"/>
    <dgm:cxn modelId="{9064A2C6-C6FD-46A7-8DEC-D7221DD781A9}" type="presParOf" srcId="{67DCA1B1-3382-4363-82A4-283455DCA048}" destId="{B3D3D9CE-1A15-4649-8897-DB59CF7EB607}" srcOrd="2" destOrd="0" presId="urn:microsoft.com/office/officeart/2008/layout/NameandTitleOrganizationalChart"/>
    <dgm:cxn modelId="{7D0CA737-9855-4D8A-9920-BE25A0F766D5}" type="presParOf" srcId="{3114E13D-49A7-4E24-B6FA-B17BE7299110}" destId="{6E5506C6-ACFD-45E5-B831-0CCDE8E00872}" srcOrd="2" destOrd="0" presId="urn:microsoft.com/office/officeart/2008/layout/NameandTitleOrganizationalChart"/>
    <dgm:cxn modelId="{02AA6FA1-D1D6-4D41-B1A7-4D732A49759D}" type="presParOf" srcId="{78C056B0-9063-4375-B122-566FD82D4788}" destId="{8E487A87-BADB-4E23-BCCC-34F4E0A78E2B}" srcOrd="4" destOrd="0" presId="urn:microsoft.com/office/officeart/2008/layout/NameandTitleOrganizationalChart"/>
    <dgm:cxn modelId="{DD677508-7550-4BF6-9ACD-738F47A33307}" type="presParOf" srcId="{78C056B0-9063-4375-B122-566FD82D4788}" destId="{7ECDB15A-EEE9-49D4-993B-E4AD64DDB9A1}" srcOrd="5" destOrd="0" presId="urn:microsoft.com/office/officeart/2008/layout/NameandTitleOrganizationalChart"/>
    <dgm:cxn modelId="{5E019400-297D-4B08-917B-110F5B44B212}" type="presParOf" srcId="{7ECDB15A-EEE9-49D4-993B-E4AD64DDB9A1}" destId="{0B89F524-5543-4E30-A32C-88E890DF04D7}" srcOrd="0" destOrd="0" presId="urn:microsoft.com/office/officeart/2008/layout/NameandTitleOrganizationalChart"/>
    <dgm:cxn modelId="{09A232D7-84DC-4A17-9DB6-FC5DF604ECBF}" type="presParOf" srcId="{0B89F524-5543-4E30-A32C-88E890DF04D7}" destId="{8BF7DC4C-CEB9-4D56-A94E-51E85D262396}" srcOrd="0" destOrd="0" presId="urn:microsoft.com/office/officeart/2008/layout/NameandTitleOrganizationalChart"/>
    <dgm:cxn modelId="{707828D5-E9A4-4FDB-8DED-40D64C98A27F}" type="presParOf" srcId="{0B89F524-5543-4E30-A32C-88E890DF04D7}" destId="{0DDAD3E1-3C8A-4C3D-87A4-63A2FA7225F1}" srcOrd="1" destOrd="0" presId="urn:microsoft.com/office/officeart/2008/layout/NameandTitleOrganizationalChart"/>
    <dgm:cxn modelId="{8924B8F0-3A39-4C2E-8C54-A77BBE859723}" type="presParOf" srcId="{0B89F524-5543-4E30-A32C-88E890DF04D7}" destId="{CCFDBC54-5F42-43DF-9A7E-F370FD87C58C}" srcOrd="2" destOrd="0" presId="urn:microsoft.com/office/officeart/2008/layout/NameandTitleOrganizationalChart"/>
    <dgm:cxn modelId="{05B002FE-957F-4283-B634-9D79306E23F9}" type="presParOf" srcId="{7ECDB15A-EEE9-49D4-993B-E4AD64DDB9A1}" destId="{9F7E0D64-4025-4CEC-90A8-2AACD7BECC60}" srcOrd="1" destOrd="0" presId="urn:microsoft.com/office/officeart/2008/layout/NameandTitleOrganizationalChart"/>
    <dgm:cxn modelId="{4F9118E2-E599-453F-929F-3494DE4B5FB9}" type="presParOf" srcId="{9F7E0D64-4025-4CEC-90A8-2AACD7BECC60}" destId="{769F649E-F055-4926-8989-452DADCE4BB5}" srcOrd="0" destOrd="0" presId="urn:microsoft.com/office/officeart/2008/layout/NameandTitleOrganizationalChart"/>
    <dgm:cxn modelId="{60BDBD64-BAAA-43AA-92CE-53336BE7E305}" type="presParOf" srcId="{9F7E0D64-4025-4CEC-90A8-2AACD7BECC60}" destId="{5BF4FE2E-FA43-47C1-84D9-469E60CD073A}" srcOrd="1" destOrd="0" presId="urn:microsoft.com/office/officeart/2008/layout/NameandTitleOrganizationalChart"/>
    <dgm:cxn modelId="{37D7D81E-6B0D-46C7-86B1-D2C9DD3DB495}" type="presParOf" srcId="{5BF4FE2E-FA43-47C1-84D9-469E60CD073A}" destId="{330E3189-CED0-4270-A877-7F1885B2AD63}" srcOrd="0" destOrd="0" presId="urn:microsoft.com/office/officeart/2008/layout/NameandTitleOrganizationalChart"/>
    <dgm:cxn modelId="{CFD87534-00C0-4BC8-8013-2C6B69950346}" type="presParOf" srcId="{330E3189-CED0-4270-A877-7F1885B2AD63}" destId="{F4785A1D-A8B6-4C83-BBE3-F1777B803235}" srcOrd="0" destOrd="0" presId="urn:microsoft.com/office/officeart/2008/layout/NameandTitleOrganizationalChart"/>
    <dgm:cxn modelId="{0864B4AF-DCDE-4B25-B9DD-51EDFF94390B}" type="presParOf" srcId="{330E3189-CED0-4270-A877-7F1885B2AD63}" destId="{B70CE387-8195-4EB3-AAD0-74287C450430}" srcOrd="1" destOrd="0" presId="urn:microsoft.com/office/officeart/2008/layout/NameandTitleOrganizationalChart"/>
    <dgm:cxn modelId="{3B9B7A27-538C-4BB8-AF42-C58C9C844035}" type="presParOf" srcId="{330E3189-CED0-4270-A877-7F1885B2AD63}" destId="{510A451F-5563-403B-8BB9-12C46915B1A9}" srcOrd="2" destOrd="0" presId="urn:microsoft.com/office/officeart/2008/layout/NameandTitleOrganizationalChart"/>
    <dgm:cxn modelId="{D9B0FC5A-015B-4E49-BB30-9345DFE01A7B}" type="presParOf" srcId="{5BF4FE2E-FA43-47C1-84D9-469E60CD073A}" destId="{7FBEC1E7-3F95-4E05-82EA-4A53EDB6649E}" srcOrd="1" destOrd="0" presId="urn:microsoft.com/office/officeart/2008/layout/NameandTitleOrganizationalChart"/>
    <dgm:cxn modelId="{BC98971E-D26C-409E-9507-60B965F4B157}" type="presParOf" srcId="{5BF4FE2E-FA43-47C1-84D9-469E60CD073A}" destId="{98384EF9-6BB9-4788-A658-680E1956AD3E}" srcOrd="2" destOrd="0" presId="urn:microsoft.com/office/officeart/2008/layout/NameandTitleOrganizationalChart"/>
    <dgm:cxn modelId="{3AD900C9-0A62-4A63-8951-E23B48A13470}" type="presParOf" srcId="{7ECDB15A-EEE9-49D4-993B-E4AD64DDB9A1}" destId="{EE997EAF-B35D-436D-9E14-EE3052F6E1F4}" srcOrd="2" destOrd="0" presId="urn:microsoft.com/office/officeart/2008/layout/NameandTitleOrganizationalChart"/>
    <dgm:cxn modelId="{AEBD303C-5F13-4544-8264-80A582EEDD5C}" type="presParOf" srcId="{78C056B0-9063-4375-B122-566FD82D4788}" destId="{C318AC52-D87F-4F19-B6A9-C4B9B79AF345}" srcOrd="6" destOrd="0" presId="urn:microsoft.com/office/officeart/2008/layout/NameandTitleOrganizationalChart"/>
    <dgm:cxn modelId="{49984578-C261-4AD9-B672-D806162A1401}" type="presParOf" srcId="{78C056B0-9063-4375-B122-566FD82D4788}" destId="{7CE80C4F-BA58-4628-8B8D-3E8E43F12970}" srcOrd="7" destOrd="0" presId="urn:microsoft.com/office/officeart/2008/layout/NameandTitleOrganizationalChart"/>
    <dgm:cxn modelId="{6D3F0B15-84C9-497B-92D0-7CE69450DBCA}" type="presParOf" srcId="{7CE80C4F-BA58-4628-8B8D-3E8E43F12970}" destId="{A966C789-8123-4542-8888-60D06272408B}" srcOrd="0" destOrd="0" presId="urn:microsoft.com/office/officeart/2008/layout/NameandTitleOrganizationalChart"/>
    <dgm:cxn modelId="{BFA47010-24DE-4E7A-BF93-3E5B2F5B4239}" type="presParOf" srcId="{A966C789-8123-4542-8888-60D06272408B}" destId="{6C7CC930-4712-4515-9CDF-778EF5C1D250}" srcOrd="0" destOrd="0" presId="urn:microsoft.com/office/officeart/2008/layout/NameandTitleOrganizationalChart"/>
    <dgm:cxn modelId="{8D497E0B-EA4C-4C9C-8000-9C74D8EA6886}" type="presParOf" srcId="{A966C789-8123-4542-8888-60D06272408B}" destId="{D5B06817-5B93-4CB3-A426-40F95B814131}" srcOrd="1" destOrd="0" presId="urn:microsoft.com/office/officeart/2008/layout/NameandTitleOrganizationalChart"/>
    <dgm:cxn modelId="{44BD5954-B178-4381-963B-FB8DF27D6439}" type="presParOf" srcId="{A966C789-8123-4542-8888-60D06272408B}" destId="{9ABA2F82-0BC7-470E-A843-35A241889D5B}" srcOrd="2" destOrd="0" presId="urn:microsoft.com/office/officeart/2008/layout/NameandTitleOrganizationalChart"/>
    <dgm:cxn modelId="{A8A3F0FA-45E5-4FCB-A592-1648EDED4D7D}" type="presParOf" srcId="{7CE80C4F-BA58-4628-8B8D-3E8E43F12970}" destId="{DC485589-46D7-486F-AA31-94855C39D88D}" srcOrd="1" destOrd="0" presId="urn:microsoft.com/office/officeart/2008/layout/NameandTitleOrganizationalChart"/>
    <dgm:cxn modelId="{838368F0-0CDF-418C-902D-EE43A9514EDD}" type="presParOf" srcId="{DC485589-46D7-486F-AA31-94855C39D88D}" destId="{EDB436EF-50C2-4DEE-A150-D0C3DEC8896D}" srcOrd="0" destOrd="0" presId="urn:microsoft.com/office/officeart/2008/layout/NameandTitleOrganizationalChart"/>
    <dgm:cxn modelId="{69E60199-6F24-4713-BBA0-C79557C8FB43}" type="presParOf" srcId="{DC485589-46D7-486F-AA31-94855C39D88D}" destId="{FFC8109F-4E35-49C3-9EEC-DFFD705B6247}" srcOrd="1" destOrd="0" presId="urn:microsoft.com/office/officeart/2008/layout/NameandTitleOrganizationalChart"/>
    <dgm:cxn modelId="{EE5B4192-01FB-4072-B69B-A1D0C49A8B81}" type="presParOf" srcId="{FFC8109F-4E35-49C3-9EEC-DFFD705B6247}" destId="{797F5107-DABB-4EA2-9103-AB4F1BB6B339}" srcOrd="0" destOrd="0" presId="urn:microsoft.com/office/officeart/2008/layout/NameandTitleOrganizationalChart"/>
    <dgm:cxn modelId="{A6357AE0-00BB-4E72-99D2-EE8E1EF45731}" type="presParOf" srcId="{797F5107-DABB-4EA2-9103-AB4F1BB6B339}" destId="{67B3DE34-06F5-4447-BB7F-67A06B2D3052}" srcOrd="0" destOrd="0" presId="urn:microsoft.com/office/officeart/2008/layout/NameandTitleOrganizationalChart"/>
    <dgm:cxn modelId="{AEBE7889-C459-43EF-9AD2-31899DCD3044}" type="presParOf" srcId="{797F5107-DABB-4EA2-9103-AB4F1BB6B339}" destId="{CCCC3E2F-2E6A-4839-A0CE-BECE2F24FD50}" srcOrd="1" destOrd="0" presId="urn:microsoft.com/office/officeart/2008/layout/NameandTitleOrganizationalChart"/>
    <dgm:cxn modelId="{78348D41-E6BD-48D7-9751-67CBD2C9E625}" type="presParOf" srcId="{797F5107-DABB-4EA2-9103-AB4F1BB6B339}" destId="{6BDD488D-E3A2-468C-BE15-DF53E4415D50}" srcOrd="2" destOrd="0" presId="urn:microsoft.com/office/officeart/2008/layout/NameandTitleOrganizationalChart"/>
    <dgm:cxn modelId="{E8135C83-964D-430D-BCC4-0593A7E046F2}" type="presParOf" srcId="{FFC8109F-4E35-49C3-9EEC-DFFD705B6247}" destId="{3B660D5E-8723-473F-BC82-BF0BF5052435}" srcOrd="1" destOrd="0" presId="urn:microsoft.com/office/officeart/2008/layout/NameandTitleOrganizationalChart"/>
    <dgm:cxn modelId="{F143DA58-12AF-4274-8C60-B182F225EFDF}" type="presParOf" srcId="{FFC8109F-4E35-49C3-9EEC-DFFD705B6247}" destId="{D94D7E50-14E8-40F6-8B3C-85C7D3CB7330}" srcOrd="2" destOrd="0" presId="urn:microsoft.com/office/officeart/2008/layout/NameandTitleOrganizationalChart"/>
    <dgm:cxn modelId="{8CA9E0F4-17BD-4EEB-940C-58A0FCCF0CBC}" type="presParOf" srcId="{7CE80C4F-BA58-4628-8B8D-3E8E43F12970}" destId="{FF5AF070-FE5E-45F2-8177-11F487754FE9}" srcOrd="2" destOrd="0" presId="urn:microsoft.com/office/officeart/2008/layout/NameandTitleOrganizationalChart"/>
    <dgm:cxn modelId="{39F4709F-B949-4B0D-B59D-A725522E0201}" type="presParOf" srcId="{78C056B0-9063-4375-B122-566FD82D4788}" destId="{3D347CB3-2EEB-46D0-BAF4-5954FBEB2ED8}" srcOrd="8" destOrd="0" presId="urn:microsoft.com/office/officeart/2008/layout/NameandTitleOrganizationalChart"/>
    <dgm:cxn modelId="{DC32E11A-8B49-4533-985C-CFA45DA499D9}" type="presParOf" srcId="{78C056B0-9063-4375-B122-566FD82D4788}" destId="{090C9A16-2226-4A0F-A901-A69B0DD616E1}" srcOrd="9" destOrd="0" presId="urn:microsoft.com/office/officeart/2008/layout/NameandTitleOrganizationalChart"/>
    <dgm:cxn modelId="{F7EFE669-1688-4E5A-BFF2-077B66F189E6}" type="presParOf" srcId="{090C9A16-2226-4A0F-A901-A69B0DD616E1}" destId="{263293DF-891B-438B-94C5-E3D165A93F66}" srcOrd="0" destOrd="0" presId="urn:microsoft.com/office/officeart/2008/layout/NameandTitleOrganizationalChart"/>
    <dgm:cxn modelId="{A7D6BCCA-DF04-4125-8E2F-F9CECF0DCA97}" type="presParOf" srcId="{263293DF-891B-438B-94C5-E3D165A93F66}" destId="{83BA47E9-77E0-4016-940C-8AF8CD6DAB00}" srcOrd="0" destOrd="0" presId="urn:microsoft.com/office/officeart/2008/layout/NameandTitleOrganizationalChart"/>
    <dgm:cxn modelId="{F6CDB7FF-1B8D-4303-B979-2AC88E276D27}" type="presParOf" srcId="{263293DF-891B-438B-94C5-E3D165A93F66}" destId="{8E05DAC8-5409-433D-81FB-80C0D27655B8}" srcOrd="1" destOrd="0" presId="urn:microsoft.com/office/officeart/2008/layout/NameandTitleOrganizationalChart"/>
    <dgm:cxn modelId="{8325AB96-9AC0-4420-A2E4-7166BA866CDC}" type="presParOf" srcId="{263293DF-891B-438B-94C5-E3D165A93F66}" destId="{DB162674-A7A6-456C-8EC3-0B7D1E1FAB4B}" srcOrd="2" destOrd="0" presId="urn:microsoft.com/office/officeart/2008/layout/NameandTitleOrganizationalChart"/>
    <dgm:cxn modelId="{229BB126-345F-4F16-8A63-B81D2660C593}" type="presParOf" srcId="{090C9A16-2226-4A0F-A901-A69B0DD616E1}" destId="{FD1938B4-A86F-4F5C-AC6B-2FF4AE18C0E4}" srcOrd="1" destOrd="0" presId="urn:microsoft.com/office/officeart/2008/layout/NameandTitleOrganizationalChart"/>
    <dgm:cxn modelId="{5F72F20A-929E-46F9-AFFE-73A28B87983D}" type="presParOf" srcId="{FD1938B4-A86F-4F5C-AC6B-2FF4AE18C0E4}" destId="{A33613B4-7275-4D8B-989C-F5A12C85841A}" srcOrd="0" destOrd="0" presId="urn:microsoft.com/office/officeart/2008/layout/NameandTitleOrganizationalChart"/>
    <dgm:cxn modelId="{DA664221-1356-4D29-BD3E-2EB0E291CD0A}" type="presParOf" srcId="{FD1938B4-A86F-4F5C-AC6B-2FF4AE18C0E4}" destId="{38C87ABE-9B28-4AAD-AF94-3A76D31B9682}" srcOrd="1" destOrd="0" presId="urn:microsoft.com/office/officeart/2008/layout/NameandTitleOrganizationalChart"/>
    <dgm:cxn modelId="{F360B137-43DE-4F46-8B76-CECDC6AFC09A}" type="presParOf" srcId="{38C87ABE-9B28-4AAD-AF94-3A76D31B9682}" destId="{0778E88E-E77B-4F39-899A-E11E3E1868E3}" srcOrd="0" destOrd="0" presId="urn:microsoft.com/office/officeart/2008/layout/NameandTitleOrganizationalChart"/>
    <dgm:cxn modelId="{C5A57AD2-73FF-4E6C-93D6-3BCE7BECE3C7}" type="presParOf" srcId="{0778E88E-E77B-4F39-899A-E11E3E1868E3}" destId="{C33E43DB-E8C0-4208-8CAF-FE23F3CCFC00}" srcOrd="0" destOrd="0" presId="urn:microsoft.com/office/officeart/2008/layout/NameandTitleOrganizationalChart"/>
    <dgm:cxn modelId="{5F273901-38DF-41EE-AE7F-C6CC1941D2E7}" type="presParOf" srcId="{0778E88E-E77B-4F39-899A-E11E3E1868E3}" destId="{E854D161-6C3B-4CEE-A0BA-49C17D00E286}" srcOrd="1" destOrd="0" presId="urn:microsoft.com/office/officeart/2008/layout/NameandTitleOrganizationalChart"/>
    <dgm:cxn modelId="{A805D1AC-A58E-42C2-B2F2-46F3B14C54AB}" type="presParOf" srcId="{0778E88E-E77B-4F39-899A-E11E3E1868E3}" destId="{1BFD146E-E082-4407-B87A-6343FF467F68}" srcOrd="2" destOrd="0" presId="urn:microsoft.com/office/officeart/2008/layout/NameandTitleOrganizationalChart"/>
    <dgm:cxn modelId="{852F6708-9DA5-416E-98B6-A7393DC324E8}" type="presParOf" srcId="{38C87ABE-9B28-4AAD-AF94-3A76D31B9682}" destId="{A0BDF04D-360F-4D9D-AE4D-3A820DF44466}" srcOrd="1" destOrd="0" presId="urn:microsoft.com/office/officeart/2008/layout/NameandTitleOrganizationalChart"/>
    <dgm:cxn modelId="{B7CBC692-29C0-44F9-A8F5-C5D6BD8B0DBE}" type="presParOf" srcId="{38C87ABE-9B28-4AAD-AF94-3A76D31B9682}" destId="{24275B7F-BF6B-481A-B2AC-613F1AE326CC}" srcOrd="2" destOrd="0" presId="urn:microsoft.com/office/officeart/2008/layout/NameandTitleOrganizationalChart"/>
    <dgm:cxn modelId="{D09AA8B6-E5C4-4C1E-A618-B3F2D5469EE4}" type="presParOf" srcId="{090C9A16-2226-4A0F-A901-A69B0DD616E1}" destId="{20BDF4C7-E7F2-428E-B526-CA487948CC9D}" srcOrd="2" destOrd="0" presId="urn:microsoft.com/office/officeart/2008/layout/NameandTitleOrganizationalChart"/>
    <dgm:cxn modelId="{9F2DD28A-0A1F-465E-8911-F4255634E5F7}" type="presParOf" srcId="{78C056B0-9063-4375-B122-566FD82D4788}" destId="{550728BC-1C48-4953-A741-4704665CF10B}" srcOrd="10" destOrd="0" presId="urn:microsoft.com/office/officeart/2008/layout/NameandTitleOrganizationalChart"/>
    <dgm:cxn modelId="{D11EB7A2-020E-431A-97A7-029A7B7BA264}" type="presParOf" srcId="{78C056B0-9063-4375-B122-566FD82D4788}" destId="{5ABDD372-CCF5-4F80-8E2A-2294DD513FF0}" srcOrd="11" destOrd="0" presId="urn:microsoft.com/office/officeart/2008/layout/NameandTitleOrganizationalChart"/>
    <dgm:cxn modelId="{71C39969-F66D-42BD-A022-C1AC7623DD23}" type="presParOf" srcId="{5ABDD372-CCF5-4F80-8E2A-2294DD513FF0}" destId="{1B77F0CC-CC02-45B7-87DD-9DEA8233595C}" srcOrd="0" destOrd="0" presId="urn:microsoft.com/office/officeart/2008/layout/NameandTitleOrganizationalChart"/>
    <dgm:cxn modelId="{32C15725-CA64-4E5B-B676-DC3868D2C7A4}" type="presParOf" srcId="{1B77F0CC-CC02-45B7-87DD-9DEA8233595C}" destId="{24E4A8F7-4B74-4CE4-A841-2EAD1768C482}" srcOrd="0" destOrd="0" presId="urn:microsoft.com/office/officeart/2008/layout/NameandTitleOrganizationalChart"/>
    <dgm:cxn modelId="{43E65FDC-D71A-4199-A522-71C0A58AE0B2}" type="presParOf" srcId="{1B77F0CC-CC02-45B7-87DD-9DEA8233595C}" destId="{B5236C0A-9299-49BF-B786-8512C22552F8}" srcOrd="1" destOrd="0" presId="urn:microsoft.com/office/officeart/2008/layout/NameandTitleOrganizationalChart"/>
    <dgm:cxn modelId="{15680DFA-8506-418E-93CC-1EC9BCFC0B8E}" type="presParOf" srcId="{1B77F0CC-CC02-45B7-87DD-9DEA8233595C}" destId="{BCCCB0AA-D69D-472A-9DA8-1170E07AD904}" srcOrd="2" destOrd="0" presId="urn:microsoft.com/office/officeart/2008/layout/NameandTitleOrganizationalChart"/>
    <dgm:cxn modelId="{E3216FB5-839C-4A24-B54B-C1C6F6587709}" type="presParOf" srcId="{5ABDD372-CCF5-4F80-8E2A-2294DD513FF0}" destId="{112738A7-921C-46F8-9A82-C3B5E98F6073}" srcOrd="1" destOrd="0" presId="urn:microsoft.com/office/officeart/2008/layout/NameandTitleOrganizationalChart"/>
    <dgm:cxn modelId="{8273BBEE-DBA3-4EE9-A6BB-117187049E3C}" type="presParOf" srcId="{112738A7-921C-46F8-9A82-C3B5E98F6073}" destId="{C6529219-8A3D-44DF-82FB-CDC653C3E291}" srcOrd="0" destOrd="0" presId="urn:microsoft.com/office/officeart/2008/layout/NameandTitleOrganizationalChart"/>
    <dgm:cxn modelId="{A15E9EDF-4B07-437E-9B74-06DC8F1EE77B}" type="presParOf" srcId="{112738A7-921C-46F8-9A82-C3B5E98F6073}" destId="{80D71259-58EF-4A28-8770-1F47F4E89E48}" srcOrd="1" destOrd="0" presId="urn:microsoft.com/office/officeart/2008/layout/NameandTitleOrganizationalChart"/>
    <dgm:cxn modelId="{D647D64B-9751-40A7-89C7-220C49848CA1}" type="presParOf" srcId="{80D71259-58EF-4A28-8770-1F47F4E89E48}" destId="{952B7975-BBCD-4FBB-95B0-EF31D6E2FD2E}" srcOrd="0" destOrd="0" presId="urn:microsoft.com/office/officeart/2008/layout/NameandTitleOrganizationalChart"/>
    <dgm:cxn modelId="{9F95C9EA-04E2-4602-A1AE-0C9A5F347ACE}" type="presParOf" srcId="{952B7975-BBCD-4FBB-95B0-EF31D6E2FD2E}" destId="{E80BB319-D027-439C-9CCB-312F9C31227E}" srcOrd="0" destOrd="0" presId="urn:microsoft.com/office/officeart/2008/layout/NameandTitleOrganizationalChart"/>
    <dgm:cxn modelId="{B950CA0C-4A07-4A6B-BB25-314CEC7FF33C}" type="presParOf" srcId="{952B7975-BBCD-4FBB-95B0-EF31D6E2FD2E}" destId="{6BE70D68-9763-4E41-AF5E-3706521F15EC}" srcOrd="1" destOrd="0" presId="urn:microsoft.com/office/officeart/2008/layout/NameandTitleOrganizationalChart"/>
    <dgm:cxn modelId="{6C5D1F1C-E86E-4BEA-AAED-EA0EC08C9A2D}" type="presParOf" srcId="{952B7975-BBCD-4FBB-95B0-EF31D6E2FD2E}" destId="{F9158802-8AA6-4FC8-BD75-676166FE2DDF}" srcOrd="2" destOrd="0" presId="urn:microsoft.com/office/officeart/2008/layout/NameandTitleOrganizationalChart"/>
    <dgm:cxn modelId="{14FD285C-3DA5-4425-9B4B-913E5DAF3C44}" type="presParOf" srcId="{80D71259-58EF-4A28-8770-1F47F4E89E48}" destId="{31888198-69C7-422E-89CB-2BE7F78DBFB4}" srcOrd="1" destOrd="0" presId="urn:microsoft.com/office/officeart/2008/layout/NameandTitleOrganizationalChart"/>
    <dgm:cxn modelId="{683D3509-19B2-464C-87DA-C209CADF34C8}" type="presParOf" srcId="{80D71259-58EF-4A28-8770-1F47F4E89E48}" destId="{1A2BC4B7-4339-4A1C-A3EE-E00180692B9C}" srcOrd="2" destOrd="0" presId="urn:microsoft.com/office/officeart/2008/layout/NameandTitleOrganizationalChart"/>
    <dgm:cxn modelId="{FD3F44B7-375F-4C95-B922-4260EA7E093F}" type="presParOf" srcId="{5ABDD372-CCF5-4F80-8E2A-2294DD513FF0}" destId="{59E1652D-AFDB-4D78-B74F-7501EF063943}" srcOrd="2" destOrd="0" presId="urn:microsoft.com/office/officeart/2008/layout/NameandTitleOrganizationalChart"/>
    <dgm:cxn modelId="{5A1E1B3D-A4D2-4E56-BA9C-F5A32F674B63}" type="presParOf" srcId="{78C056B0-9063-4375-B122-566FD82D4788}" destId="{150EEE6E-5A5A-43A5-A9AF-BAC4697E2767}" srcOrd="12" destOrd="0" presId="urn:microsoft.com/office/officeart/2008/layout/NameandTitleOrganizationalChart"/>
    <dgm:cxn modelId="{91012E1F-CD38-4D6A-9546-C63C4A10C420}" type="presParOf" srcId="{78C056B0-9063-4375-B122-566FD82D4788}" destId="{222E69FF-1E3B-4085-9399-C49C526CF35B}" srcOrd="13" destOrd="0" presId="urn:microsoft.com/office/officeart/2008/layout/NameandTitleOrganizationalChart"/>
    <dgm:cxn modelId="{5F10D39E-09AA-4E35-B37C-E4FD48840898}" type="presParOf" srcId="{222E69FF-1E3B-4085-9399-C49C526CF35B}" destId="{061A0740-C497-4E24-9CDD-4CC0003B9B37}" srcOrd="0" destOrd="0" presId="urn:microsoft.com/office/officeart/2008/layout/NameandTitleOrganizationalChart"/>
    <dgm:cxn modelId="{3F10EE33-909F-4415-B532-C453CE3CAE7A}" type="presParOf" srcId="{061A0740-C497-4E24-9CDD-4CC0003B9B37}" destId="{3ED8C0AD-0AD2-45F7-91D7-BC13937EA50E}" srcOrd="0" destOrd="0" presId="urn:microsoft.com/office/officeart/2008/layout/NameandTitleOrganizationalChart"/>
    <dgm:cxn modelId="{473EE21F-B802-4D62-936F-D4BB85F41750}" type="presParOf" srcId="{061A0740-C497-4E24-9CDD-4CC0003B9B37}" destId="{9C3CA3FC-E86B-47DF-9666-B4800E695604}" srcOrd="1" destOrd="0" presId="urn:microsoft.com/office/officeart/2008/layout/NameandTitleOrganizationalChart"/>
    <dgm:cxn modelId="{1411CA84-4C7D-41A2-AA5E-E7D0D01AC085}" type="presParOf" srcId="{061A0740-C497-4E24-9CDD-4CC0003B9B37}" destId="{0DA4ACDD-09BB-43AC-AE90-0FAF46E1626D}" srcOrd="2" destOrd="0" presId="urn:microsoft.com/office/officeart/2008/layout/NameandTitleOrganizationalChart"/>
    <dgm:cxn modelId="{60E9F43E-EFB6-4673-8A7D-B59D2F486B00}" type="presParOf" srcId="{222E69FF-1E3B-4085-9399-C49C526CF35B}" destId="{43E003EE-5906-481E-8668-A6DD2C17020A}" srcOrd="1" destOrd="0" presId="urn:microsoft.com/office/officeart/2008/layout/NameandTitleOrganizationalChart"/>
    <dgm:cxn modelId="{5F0FCC2B-8AD3-4BF5-A661-E568CEC90795}" type="presParOf" srcId="{43E003EE-5906-481E-8668-A6DD2C17020A}" destId="{F8EEC740-421F-47FE-8A4E-FA6A9C41BB53}" srcOrd="0" destOrd="0" presId="urn:microsoft.com/office/officeart/2008/layout/NameandTitleOrganizationalChart"/>
    <dgm:cxn modelId="{502266ED-93D3-4DCD-81D7-F415B6E2A9CC}" type="presParOf" srcId="{43E003EE-5906-481E-8668-A6DD2C17020A}" destId="{8D264F58-B962-4054-9BEE-E6C46017D06C}" srcOrd="1" destOrd="0" presId="urn:microsoft.com/office/officeart/2008/layout/NameandTitleOrganizationalChart"/>
    <dgm:cxn modelId="{83348245-0BAD-4C60-A032-18FE0AFA479C}" type="presParOf" srcId="{8D264F58-B962-4054-9BEE-E6C46017D06C}" destId="{ED368DDD-C0BC-4D47-9363-5CE6EC6D4104}" srcOrd="0" destOrd="0" presId="urn:microsoft.com/office/officeart/2008/layout/NameandTitleOrganizationalChart"/>
    <dgm:cxn modelId="{8F8D877F-4445-44C9-932A-7AAF11CA18E0}" type="presParOf" srcId="{ED368DDD-C0BC-4D47-9363-5CE6EC6D4104}" destId="{60270C33-53CA-4588-B84C-795D9EBE3383}" srcOrd="0" destOrd="0" presId="urn:microsoft.com/office/officeart/2008/layout/NameandTitleOrganizationalChart"/>
    <dgm:cxn modelId="{45180414-3BF9-45ED-A6B3-CE4300FD9C0B}" type="presParOf" srcId="{ED368DDD-C0BC-4D47-9363-5CE6EC6D4104}" destId="{7625B414-20C0-4393-B797-47F630388AA6}" srcOrd="1" destOrd="0" presId="urn:microsoft.com/office/officeart/2008/layout/NameandTitleOrganizationalChart"/>
    <dgm:cxn modelId="{F042761D-1F9E-452B-9F77-539ED23C8024}" type="presParOf" srcId="{ED368DDD-C0BC-4D47-9363-5CE6EC6D4104}" destId="{A987F5F0-5661-4236-BAF1-C1BEC13F8ED4}" srcOrd="2" destOrd="0" presId="urn:microsoft.com/office/officeart/2008/layout/NameandTitleOrganizationalChart"/>
    <dgm:cxn modelId="{265ED690-AC93-402A-997B-C976531CE6E4}" type="presParOf" srcId="{8D264F58-B962-4054-9BEE-E6C46017D06C}" destId="{15B6D383-F439-4100-9EB4-74382A6758B4}" srcOrd="1" destOrd="0" presId="urn:microsoft.com/office/officeart/2008/layout/NameandTitleOrganizationalChart"/>
    <dgm:cxn modelId="{0D6E4A4F-FF31-4848-B507-5D36DBBC0A2C}" type="presParOf" srcId="{8D264F58-B962-4054-9BEE-E6C46017D06C}" destId="{50127EC9-DCD7-43FD-9A79-83A3A484BD8C}" srcOrd="2" destOrd="0" presId="urn:microsoft.com/office/officeart/2008/layout/NameandTitleOrganizationalChart"/>
    <dgm:cxn modelId="{17BE93D7-D898-4C55-8023-0DA3643E8C3D}" type="presParOf" srcId="{222E69FF-1E3B-4085-9399-C49C526CF35B}" destId="{48B7CD64-CEDC-4110-B66D-BED2BCEA065A}" srcOrd="2" destOrd="0" presId="urn:microsoft.com/office/officeart/2008/layout/NameandTitleOrganizationalChart"/>
    <dgm:cxn modelId="{AC40CAF4-161E-4BF7-BBB8-0D4B8EE1AADE}" type="presParOf" srcId="{BD8B6200-DB13-47D5-A667-8C08618E7CA3}" destId="{A1128C68-26A7-4DF9-B68A-E16B13C54E88}" srcOrd="2" destOrd="0" presId="urn:microsoft.com/office/officeart/2008/layout/NameandTitleOrganizationalChart"/>
    <dgm:cxn modelId="{34D262F8-FA06-4338-A32A-1266B6E09905}" type="presParOf" srcId="{A1128C68-26A7-4DF9-B68A-E16B13C54E88}" destId="{1D7689FD-B51A-4FA9-950F-18EB8813B5AE}" srcOrd="0" destOrd="0" presId="urn:microsoft.com/office/officeart/2008/layout/NameandTitleOrganizationalChart"/>
    <dgm:cxn modelId="{BD512B90-F459-4520-93A5-7CF6DB5A09CB}" type="presParOf" srcId="{A1128C68-26A7-4DF9-B68A-E16B13C54E88}" destId="{1987A680-C865-4B3A-AAE0-40BEAB284525}" srcOrd="1" destOrd="0" presId="urn:microsoft.com/office/officeart/2008/layout/NameandTitleOrganizationalChart"/>
    <dgm:cxn modelId="{13D22E3E-0443-4FC2-BD32-525F06C32BB3}" type="presParOf" srcId="{1987A680-C865-4B3A-AAE0-40BEAB284525}" destId="{CAE4DFCD-158A-40DC-BABA-9B6F4C71BBA3}" srcOrd="0" destOrd="0" presId="urn:microsoft.com/office/officeart/2008/layout/NameandTitleOrganizationalChart"/>
    <dgm:cxn modelId="{BFF1707F-21C2-4DAF-A361-F0BA6564971A}" type="presParOf" srcId="{CAE4DFCD-158A-40DC-BABA-9B6F4C71BBA3}" destId="{0CAA53FC-8CC4-41D7-9A3F-880D83B8107A}" srcOrd="0" destOrd="0" presId="urn:microsoft.com/office/officeart/2008/layout/NameandTitleOrganizationalChart"/>
    <dgm:cxn modelId="{3858B6B3-F878-4FD4-850C-00968726942E}" type="presParOf" srcId="{CAE4DFCD-158A-40DC-BABA-9B6F4C71BBA3}" destId="{A589A798-96D0-4EAF-AB49-E3B51D03631A}" srcOrd="1" destOrd="0" presId="urn:microsoft.com/office/officeart/2008/layout/NameandTitleOrganizationalChart"/>
    <dgm:cxn modelId="{7FFAD4B7-D0DA-4577-A231-8A6C4F51E4B8}" type="presParOf" srcId="{CAE4DFCD-158A-40DC-BABA-9B6F4C71BBA3}" destId="{876640D1-7774-45BE-86A3-4F7636D13215}" srcOrd="2" destOrd="0" presId="urn:microsoft.com/office/officeart/2008/layout/NameandTitleOrganizationalChart"/>
    <dgm:cxn modelId="{57FB2335-A9B0-45C8-BEF4-947772C5E262}" type="presParOf" srcId="{1987A680-C865-4B3A-AAE0-40BEAB284525}" destId="{570FA36F-2B51-4A74-B907-F4DB39FA0AA0}" srcOrd="1" destOrd="0" presId="urn:microsoft.com/office/officeart/2008/layout/NameandTitleOrganizationalChart"/>
    <dgm:cxn modelId="{3C7D17AF-9456-4D1D-8634-0149849C326E}" type="presParOf" srcId="{1987A680-C865-4B3A-AAE0-40BEAB284525}" destId="{1104ADA5-50B0-46DC-9718-6C57EE7206EE}" srcOrd="2" destOrd="0" presId="urn:microsoft.com/office/officeart/2008/layout/NameandTitleOrganizationalChart"/>
    <dgm:cxn modelId="{777FECB6-205B-465B-B03F-E66EC2AEABE2}" type="presParOf" srcId="{A1128C68-26A7-4DF9-B68A-E16B13C54E88}" destId="{604E49E7-24FA-4DEB-93A9-A428444835B8}" srcOrd="2" destOrd="0" presId="urn:microsoft.com/office/officeart/2008/layout/NameandTitleOrganizationalChart"/>
    <dgm:cxn modelId="{8D6AA62B-A8A3-4A5F-A063-26B08CD3F12F}" type="presParOf" srcId="{A1128C68-26A7-4DF9-B68A-E16B13C54E88}" destId="{55841C98-6E42-4E47-BF18-FF4D35B6DEEF}" srcOrd="3" destOrd="0" presId="urn:microsoft.com/office/officeart/2008/layout/NameandTitleOrganizationalChart"/>
    <dgm:cxn modelId="{97F05476-439E-4538-A204-07E20680A725}" type="presParOf" srcId="{55841C98-6E42-4E47-BF18-FF4D35B6DEEF}" destId="{CE0536CF-B562-4319-8641-E1BF24071B20}" srcOrd="0" destOrd="0" presId="urn:microsoft.com/office/officeart/2008/layout/NameandTitleOrganizationalChart"/>
    <dgm:cxn modelId="{A52CFD42-78CB-442D-A1B4-30CF2F47D0AE}" type="presParOf" srcId="{CE0536CF-B562-4319-8641-E1BF24071B20}" destId="{92C2C980-5C4C-4DED-8619-ABE3BE2AFC22}" srcOrd="0" destOrd="0" presId="urn:microsoft.com/office/officeart/2008/layout/NameandTitleOrganizationalChart"/>
    <dgm:cxn modelId="{0BBB1514-8953-456B-9FA4-97A55CBE92F2}" type="presParOf" srcId="{CE0536CF-B562-4319-8641-E1BF24071B20}" destId="{4A94F776-6BC3-4C7E-86FA-299E71433648}" srcOrd="1" destOrd="0" presId="urn:microsoft.com/office/officeart/2008/layout/NameandTitleOrganizationalChart"/>
    <dgm:cxn modelId="{28B7CFBC-48C5-4103-8B83-7E32898B614D}" type="presParOf" srcId="{CE0536CF-B562-4319-8641-E1BF24071B20}" destId="{D8035878-7F33-446D-8CB4-8637A41109E9}" srcOrd="2" destOrd="0" presId="urn:microsoft.com/office/officeart/2008/layout/NameandTitleOrganizationalChart"/>
    <dgm:cxn modelId="{2039B468-07E1-4FEC-8F9A-31FAAA70E398}" type="presParOf" srcId="{55841C98-6E42-4E47-BF18-FF4D35B6DEEF}" destId="{752E34CE-139C-40DB-987A-58E909238935}" srcOrd="1" destOrd="0" presId="urn:microsoft.com/office/officeart/2008/layout/NameandTitleOrganizationalChart"/>
    <dgm:cxn modelId="{24987342-C258-455D-B64F-155DC7F2366D}" type="presParOf" srcId="{55841C98-6E42-4E47-BF18-FF4D35B6DEEF}" destId="{23433933-FE48-41CE-B5C4-F8DD71E9E6E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BEBC4-2D9B-4AA6-BAA4-1C3757A9950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24776-A04E-456A-9DDE-E268E0927E54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Ezemenari M. Obasi, PhD</a:t>
          </a:r>
        </a:p>
      </dgm:t>
    </dgm:pt>
    <dgm:pt modelId="{1147DB31-0757-45A6-9735-34868DB7373F}" type="parTrans" cxnId="{40A5FB0E-42C0-4C3D-84B7-925FC28311D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69447F02-180C-4115-9D09-327E5D8227F1}" type="sibTrans" cxnId="{40A5FB0E-42C0-4C3D-84B7-925FC28311D2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Vice President</a:t>
          </a:r>
        </a:p>
      </dgm:t>
    </dgm:pt>
    <dgm:pt modelId="{BDA1324B-6B32-439B-B3C2-48046D73F1D8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Melissa Runge-Morris, MD</a:t>
          </a:r>
        </a:p>
      </dgm:t>
    </dgm:pt>
    <dgm:pt modelId="{8B2069FB-1379-4E37-BF1D-A366BFCFF81F}" type="parTrans" cxnId="{CF4CB2A3-14A3-4E09-9EA1-333F2A7B1864}">
      <dgm:prSet/>
      <dgm:spPr>
        <a:ln w="12700">
          <a:solidFill>
            <a:schemeClr val="accent1"/>
          </a:solidFill>
        </a:ln>
      </dgm:spPr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FE0D8C7-DE04-4637-9A20-95D705EF6D25}" type="sibTrans" cxnId="{CF4CB2A3-14A3-4E09-9EA1-333F2A7B1864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Director</a:t>
          </a:r>
        </a:p>
      </dgm:t>
    </dgm:pt>
    <dgm:pt modelId="{5B1B8ECD-3900-4816-980B-B959253F60F3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Lawrence Grossman, PhD</a:t>
          </a:r>
        </a:p>
      </dgm:t>
    </dgm:pt>
    <dgm:pt modelId="{59AC78C2-8BA3-464D-84CC-4B51320684C1}" type="parTrans" cxnId="{13181E1F-8E32-4B9D-BC52-B4FEF385D8A7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D8C75BE2-F9BE-40F3-9813-B2536BF16E77}" type="sibTrans" cxnId="{13181E1F-8E32-4B9D-BC52-B4FEF385D8A7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Director</a:t>
          </a:r>
        </a:p>
      </dgm:t>
    </dgm:pt>
    <dgm:pt modelId="{E29790A6-9C1F-4FD4-9F66-E75E5A703B77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Thomas Jankowski, PhD</a:t>
          </a:r>
        </a:p>
      </dgm:t>
    </dgm:pt>
    <dgm:pt modelId="{22C88E9B-D754-4834-9FEC-1008C9FE5354}" type="parTrans" cxnId="{E5DAEE38-DAA9-4C2E-ACFE-0BE13331D2E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60057A8-CD03-4779-B61E-279550081138}" type="sibTrans" cxnId="{E5DAEE38-DAA9-4C2E-ACFE-0BE13331D2EB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Interim Director</a:t>
          </a:r>
        </a:p>
      </dgm:t>
    </dgm:pt>
    <dgm:pt modelId="{61084E5B-2233-448C-B3A1-2F89F8D80E3A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Alissa Huth-Bocks, PhD</a:t>
          </a:r>
        </a:p>
      </dgm:t>
    </dgm:pt>
    <dgm:pt modelId="{26C30813-B09F-4265-A705-F543C9E25EAB}" type="parTrans" cxnId="{FC2DC9F4-8CE8-49F1-85AF-FADEB0F8C74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594FFD5-3878-430E-B676-E3A8A1D1D416}" type="sibTrans" cxnId="{FC2DC9F4-8CE8-49F1-85AF-FADEB0F8C740}">
      <dgm:prSet custT="1"/>
      <dgm:spPr>
        <a:ln>
          <a:solidFill>
            <a:srgbClr val="0C5449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Director</a:t>
          </a:r>
        </a:p>
      </dgm:t>
    </dgm:pt>
    <dgm:pt modelId="{80466A92-561C-4570-9F02-176F826BC65A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Drs. Rosenberg &amp; </a:t>
          </a:r>
          <a:r>
            <a:rPr lang="en-US" dirty="0" err="1">
              <a:latin typeface="Aptos" panose="020B0004020202020204" pitchFamily="34" charset="0"/>
            </a:rPr>
            <a:t>Damoiseaux</a:t>
          </a:r>
          <a:endParaRPr lang="en-US" dirty="0">
            <a:latin typeface="Aptos" panose="020B0004020202020204" pitchFamily="34" charset="0"/>
          </a:endParaRPr>
        </a:p>
      </dgm:t>
    </dgm:pt>
    <dgm:pt modelId="{77937CB3-FAAE-4422-95A1-A9AF556289CA}" type="parTrans" cxnId="{EB9B05F6-BE01-4581-9687-9325F5F7235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0A4C2F4D-048B-44CB-8D3C-6DFC606784CA}" type="sibTrans" cxnId="{EB9B05F6-BE01-4581-9687-9325F5F72352}">
      <dgm:prSet custT="1"/>
      <dgm:spPr>
        <a:ln>
          <a:solidFill>
            <a:srgbClr val="00594D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Co-Directors</a:t>
          </a:r>
        </a:p>
      </dgm:t>
    </dgm:pt>
    <dgm:pt modelId="{3EA169AF-0666-4E3F-8325-AAEDC165190C}">
      <dgm:prSet phldrT="[Text]"/>
      <dgm:spPr>
        <a:solidFill>
          <a:srgbClr val="0C5449"/>
        </a:solidFill>
        <a:ln>
          <a:solidFill>
            <a:srgbClr val="0C5449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Drs.  Chopra, Kilgore, Seeger, &amp; </a:t>
          </a:r>
          <a:r>
            <a:rPr lang="en-US" dirty="0" err="1">
              <a:latin typeface="Aptos" panose="020B0004020202020204" pitchFamily="34" charset="0"/>
            </a:rPr>
            <a:t>Zervos</a:t>
          </a:r>
          <a:endParaRPr lang="en-US" dirty="0">
            <a:latin typeface="Aptos" panose="020B0004020202020204" pitchFamily="34" charset="0"/>
          </a:endParaRPr>
        </a:p>
      </dgm:t>
    </dgm:pt>
    <dgm:pt modelId="{4CB3F665-B21C-456D-9BDA-714BD7977CA2}" type="parTrans" cxnId="{01BEA813-0F28-419F-ABF1-0D1021C04479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67BA8838-1360-4A5A-BBCC-5DBE023921B4}" type="sibTrans" cxnId="{01BEA813-0F28-419F-ABF1-0D1021C04479}">
      <dgm:prSet custT="1"/>
      <dgm:spPr>
        <a:ln>
          <a:solidFill>
            <a:srgbClr val="00594D"/>
          </a:solidFill>
        </a:ln>
      </dgm:spPr>
      <dgm:t>
        <a:bodyPr/>
        <a:lstStyle/>
        <a:p>
          <a:r>
            <a:rPr lang="en-US" sz="800" dirty="0">
              <a:latin typeface="Aptos" panose="020B0004020202020204" pitchFamily="34" charset="0"/>
            </a:rPr>
            <a:t>Co-Directors</a:t>
          </a:r>
        </a:p>
      </dgm:t>
    </dgm:pt>
    <dgm:pt modelId="{92760F28-679F-4FBF-8F80-EB824AA499F0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ptos" panose="020B0004020202020204" pitchFamily="34" charset="0"/>
            </a:rPr>
            <a:t>Institute of Environmental Health Sciences</a:t>
          </a:r>
        </a:p>
      </dgm:t>
    </dgm:pt>
    <dgm:pt modelId="{2AF1B206-0039-4A26-8A79-80436305B118}" type="parTrans" cxnId="{A26D6421-4F0F-4B09-BA41-F535CF0312A9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D15EFB3-E165-43B6-AC41-0E75967202FB}" type="sibTrans" cxnId="{A26D6421-4F0F-4B09-BA41-F535CF0312A9}">
      <dgm:prSet custT="1"/>
      <dgm:spPr/>
      <dgm:t>
        <a:bodyPr/>
        <a:lstStyle/>
        <a:p>
          <a:r>
            <a:rPr lang="en-US" sz="1400" dirty="0">
              <a:latin typeface="Aptos" panose="020B0004020202020204" pitchFamily="34" charset="0"/>
            </a:rPr>
            <a:t>IEHS</a:t>
          </a:r>
        </a:p>
      </dgm:t>
    </dgm:pt>
    <dgm:pt modelId="{F643A2F3-3410-413D-AA3E-15878B90460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Molecular Medicine &amp; Genetics</a:t>
          </a:r>
        </a:p>
      </dgm:t>
    </dgm:pt>
    <dgm:pt modelId="{C4D26C12-7C0A-4152-9D52-E5E1F331EEC2}" type="parTrans" cxnId="{09F0F5D8-B9B3-455A-86AC-939757EDCF0D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3F3ECB6-30F1-453D-9971-75CE7B7260AD}" type="sibTrans" cxnId="{09F0F5D8-B9B3-455A-86AC-939757EDCF0D}">
      <dgm:prSet custT="1"/>
      <dgm:spPr/>
      <dgm:t>
        <a:bodyPr/>
        <a:lstStyle/>
        <a:p>
          <a:r>
            <a:rPr lang="en-US" sz="1400" dirty="0">
              <a:latin typeface="Aptos" panose="020B0004020202020204" pitchFamily="34" charset="0"/>
            </a:rPr>
            <a:t>MMG</a:t>
          </a:r>
        </a:p>
      </dgm:t>
    </dgm:pt>
    <dgm:pt modelId="{24C86A87-D9EA-43B4-A079-8E94AC9F6E8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Institute of Gerontology</a:t>
          </a:r>
        </a:p>
      </dgm:t>
    </dgm:pt>
    <dgm:pt modelId="{E2F4ACFD-C46F-4B2C-AB92-335206034125}" type="parTrans" cxnId="{1F04B33B-4072-479B-8185-D2820B2AED4C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6EEADA8-2AAC-42AE-BE09-46901D59D755}" type="sibTrans" cxnId="{1F04B33B-4072-479B-8185-D2820B2AED4C}">
      <dgm:prSet custT="1"/>
      <dgm:spPr/>
      <dgm:t>
        <a:bodyPr/>
        <a:lstStyle/>
        <a:p>
          <a:r>
            <a:rPr lang="en-US" sz="1400" dirty="0">
              <a:latin typeface="Aptos" panose="020B0004020202020204" pitchFamily="34" charset="0"/>
            </a:rPr>
            <a:t>IOG</a:t>
          </a:r>
        </a:p>
      </dgm:t>
    </dgm:pt>
    <dgm:pt modelId="{D4B87FFD-03B7-4040-82C2-F97E3F90670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Merrill Palmer Skillman Institute</a:t>
          </a:r>
        </a:p>
      </dgm:t>
    </dgm:pt>
    <dgm:pt modelId="{FD5BC695-6FA2-4E00-83A8-7840A54F3343}" type="parTrans" cxnId="{E8648034-EFE2-4D52-A7A2-5640D7565C0B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68ED236B-77A0-48F5-AB89-5C13A01B53DC}" type="sibTrans" cxnId="{E8648034-EFE2-4D52-A7A2-5640D7565C0B}">
      <dgm:prSet custT="1"/>
      <dgm:spPr/>
      <dgm:t>
        <a:bodyPr/>
        <a:lstStyle/>
        <a:p>
          <a:r>
            <a:rPr lang="en-US" sz="1400" dirty="0">
              <a:latin typeface="Aptos" panose="020B0004020202020204" pitchFamily="34" charset="0"/>
            </a:rPr>
            <a:t>MPSI</a:t>
          </a:r>
        </a:p>
      </dgm:t>
    </dgm:pt>
    <dgm:pt modelId="{CF4289F4-AD12-4973-8C93-E362835755C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Institute of Brain Health</a:t>
          </a:r>
        </a:p>
      </dgm:t>
    </dgm:pt>
    <dgm:pt modelId="{BCDCCDFB-B236-4464-8B40-1A4A5723E9DE}" type="parTrans" cxnId="{AE09B420-52CE-454F-B761-059797AAE31C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3C11ECF-2738-4D2A-B822-D8AAEC50FE04}" type="sibTrans" cxnId="{AE09B420-52CE-454F-B761-059797AAE31C}">
      <dgm:prSet custT="1"/>
      <dgm:spPr/>
      <dgm:t>
        <a:bodyPr/>
        <a:lstStyle/>
        <a:p>
          <a:r>
            <a:rPr lang="en-US" sz="1400" dirty="0">
              <a:latin typeface="Aptos" panose="020B0004020202020204" pitchFamily="34" charset="0"/>
            </a:rPr>
            <a:t>IBH</a:t>
          </a:r>
        </a:p>
      </dgm:t>
    </dgm:pt>
    <dgm:pt modelId="{2A281C34-FE0B-4320-9B5E-48016EE7D28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 pitchFamily="34" charset="0"/>
            </a:rPr>
            <a:t>Center for Emerging &amp; Infectious Diseases</a:t>
          </a:r>
        </a:p>
      </dgm:t>
    </dgm:pt>
    <dgm:pt modelId="{8DA57F75-4A02-41F1-8321-FD90079D75F5}" type="parTrans" cxnId="{9FE72CE3-E609-46D0-8338-3FC36E800E7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EEFDC60B-1952-45AE-85E5-DFCD4222C407}" type="sibTrans" cxnId="{9FE72CE3-E609-46D0-8338-3FC36E800E72}">
      <dgm:prSet custT="1"/>
      <dgm:spPr/>
      <dgm:t>
        <a:bodyPr/>
        <a:lstStyle/>
        <a:p>
          <a:r>
            <a:rPr lang="en-US" sz="1400" dirty="0">
              <a:latin typeface="Aptos" panose="020B0004020202020204" pitchFamily="34" charset="0"/>
            </a:rPr>
            <a:t>CEID</a:t>
          </a:r>
        </a:p>
      </dgm:t>
    </dgm:pt>
    <dgm:pt modelId="{41B42F41-0EA1-4234-9A65-9B80A8ABCF49}" type="pres">
      <dgm:prSet presAssocID="{FACBEBC4-2D9B-4AA6-BAA4-1C3757A995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8B6200-DB13-47D5-A667-8C08618E7CA3}" type="pres">
      <dgm:prSet presAssocID="{1DF24776-A04E-456A-9DDE-E268E0927E54}" presName="hierRoot1" presStyleCnt="0">
        <dgm:presLayoutVars>
          <dgm:hierBranch val="init"/>
        </dgm:presLayoutVars>
      </dgm:prSet>
      <dgm:spPr/>
    </dgm:pt>
    <dgm:pt modelId="{B57FA273-3F3B-4411-A0F4-F6DBEE174E39}" type="pres">
      <dgm:prSet presAssocID="{1DF24776-A04E-456A-9DDE-E268E0927E54}" presName="rootComposite1" presStyleCnt="0"/>
      <dgm:spPr/>
    </dgm:pt>
    <dgm:pt modelId="{57B6D6BE-0BCF-46B4-90D1-A69568DCE8BE}" type="pres">
      <dgm:prSet presAssocID="{1DF24776-A04E-456A-9DDE-E268E0927E54}" presName="rootText1" presStyleLbl="node0" presStyleIdx="0" presStyleCnt="1">
        <dgm:presLayoutVars>
          <dgm:chMax/>
          <dgm:chPref val="3"/>
        </dgm:presLayoutVars>
      </dgm:prSet>
      <dgm:spPr/>
    </dgm:pt>
    <dgm:pt modelId="{B7D89209-15AB-4015-B364-B84BB077755C}" type="pres">
      <dgm:prSet presAssocID="{1DF24776-A04E-456A-9DDE-E268E0927E54}" presName="titleText1" presStyleLbl="fgAcc0" presStyleIdx="0" presStyleCnt="1">
        <dgm:presLayoutVars>
          <dgm:chMax val="0"/>
          <dgm:chPref val="0"/>
        </dgm:presLayoutVars>
      </dgm:prSet>
      <dgm:spPr/>
    </dgm:pt>
    <dgm:pt modelId="{B6B9DE62-7233-4E44-BA7D-0DD6BA02EB71}" type="pres">
      <dgm:prSet presAssocID="{1DF24776-A04E-456A-9DDE-E268E0927E54}" presName="rootConnector1" presStyleLbl="node1" presStyleIdx="0" presStyleCnt="12"/>
      <dgm:spPr/>
    </dgm:pt>
    <dgm:pt modelId="{78C056B0-9063-4375-B122-566FD82D4788}" type="pres">
      <dgm:prSet presAssocID="{1DF24776-A04E-456A-9DDE-E268E0927E54}" presName="hierChild2" presStyleCnt="0"/>
      <dgm:spPr/>
    </dgm:pt>
    <dgm:pt modelId="{D515DDBB-CC0B-400E-A44E-942D667D6C58}" type="pres">
      <dgm:prSet presAssocID="{8B2069FB-1379-4E37-BF1D-A366BFCFF81F}" presName="Name37" presStyleLbl="parChTrans1D2" presStyleIdx="0" presStyleCnt="6"/>
      <dgm:spPr/>
    </dgm:pt>
    <dgm:pt modelId="{8E4B9C2C-2450-4DC0-9D4E-7E8EC24EEE78}" type="pres">
      <dgm:prSet presAssocID="{BDA1324B-6B32-439B-B3C2-48046D73F1D8}" presName="hierRoot2" presStyleCnt="0">
        <dgm:presLayoutVars>
          <dgm:hierBranch val="init"/>
        </dgm:presLayoutVars>
      </dgm:prSet>
      <dgm:spPr/>
    </dgm:pt>
    <dgm:pt modelId="{7AF4B5FE-43EF-47D4-92A4-ED2A93EC878B}" type="pres">
      <dgm:prSet presAssocID="{BDA1324B-6B32-439B-B3C2-48046D73F1D8}" presName="rootComposite" presStyleCnt="0"/>
      <dgm:spPr/>
    </dgm:pt>
    <dgm:pt modelId="{A1E5F579-609D-436E-9419-7D69D0C49D5C}" type="pres">
      <dgm:prSet presAssocID="{BDA1324B-6B32-439B-B3C2-48046D73F1D8}" presName="rootText" presStyleLbl="node1" presStyleIdx="0" presStyleCnt="12">
        <dgm:presLayoutVars>
          <dgm:chMax/>
          <dgm:chPref val="3"/>
        </dgm:presLayoutVars>
      </dgm:prSet>
      <dgm:spPr/>
    </dgm:pt>
    <dgm:pt modelId="{016DC563-66E4-4B1E-BA01-F84D2D5A9072}" type="pres">
      <dgm:prSet presAssocID="{BDA1324B-6B32-439B-B3C2-48046D73F1D8}" presName="titleText2" presStyleLbl="fgAcc1" presStyleIdx="0" presStyleCnt="12" custScaleX="123543" custScaleY="116768" custLinFactNeighborX="-8833">
        <dgm:presLayoutVars>
          <dgm:chMax val="0"/>
          <dgm:chPref val="0"/>
        </dgm:presLayoutVars>
      </dgm:prSet>
      <dgm:spPr/>
    </dgm:pt>
    <dgm:pt modelId="{26BC5E25-C0CC-4371-947B-DB1AF6C5D361}" type="pres">
      <dgm:prSet presAssocID="{BDA1324B-6B32-439B-B3C2-48046D73F1D8}" presName="rootConnector" presStyleLbl="node2" presStyleIdx="0" presStyleCnt="0"/>
      <dgm:spPr/>
    </dgm:pt>
    <dgm:pt modelId="{2DD97D1E-3FEE-46EC-9E34-4BE9DC1F2F68}" type="pres">
      <dgm:prSet presAssocID="{BDA1324B-6B32-439B-B3C2-48046D73F1D8}" presName="hierChild4" presStyleCnt="0"/>
      <dgm:spPr/>
    </dgm:pt>
    <dgm:pt modelId="{073C74DD-74A6-4142-A353-3AD79A39370C}" type="pres">
      <dgm:prSet presAssocID="{2AF1B206-0039-4A26-8A79-80436305B118}" presName="Name37" presStyleLbl="parChTrans1D3" presStyleIdx="0" presStyleCnt="6"/>
      <dgm:spPr/>
    </dgm:pt>
    <dgm:pt modelId="{D5A9D213-F383-4288-9567-DF1CFE235CFC}" type="pres">
      <dgm:prSet presAssocID="{92760F28-679F-4FBF-8F80-EB824AA499F0}" presName="hierRoot2" presStyleCnt="0">
        <dgm:presLayoutVars>
          <dgm:hierBranch val="init"/>
        </dgm:presLayoutVars>
      </dgm:prSet>
      <dgm:spPr/>
    </dgm:pt>
    <dgm:pt modelId="{C6B6EAED-789C-4EEB-B9E9-703FBD668869}" type="pres">
      <dgm:prSet presAssocID="{92760F28-679F-4FBF-8F80-EB824AA499F0}" presName="rootComposite" presStyleCnt="0"/>
      <dgm:spPr/>
    </dgm:pt>
    <dgm:pt modelId="{5554B1CD-F576-4D1D-8440-823F2E83B795}" type="pres">
      <dgm:prSet presAssocID="{92760F28-679F-4FBF-8F80-EB824AA499F0}" presName="rootText" presStyleLbl="node1" presStyleIdx="1" presStyleCnt="12" custLinFactNeighborX="1352" custLinFactNeighborY="-870">
        <dgm:presLayoutVars>
          <dgm:chMax/>
          <dgm:chPref val="3"/>
        </dgm:presLayoutVars>
      </dgm:prSet>
      <dgm:spPr/>
    </dgm:pt>
    <dgm:pt modelId="{DD725A53-5A0F-47F8-AB44-F9981BFA96FE}" type="pres">
      <dgm:prSet presAssocID="{92760F28-679F-4FBF-8F80-EB824AA499F0}" presName="titleText2" presStyleLbl="fgAcc1" presStyleIdx="1" presStyleCnt="12">
        <dgm:presLayoutVars>
          <dgm:chMax val="0"/>
          <dgm:chPref val="0"/>
        </dgm:presLayoutVars>
      </dgm:prSet>
      <dgm:spPr/>
    </dgm:pt>
    <dgm:pt modelId="{94CDF55E-AB74-4554-A512-CEC89B8FCCE6}" type="pres">
      <dgm:prSet presAssocID="{92760F28-679F-4FBF-8F80-EB824AA499F0}" presName="rootConnector" presStyleLbl="node3" presStyleIdx="0" presStyleCnt="0"/>
      <dgm:spPr/>
    </dgm:pt>
    <dgm:pt modelId="{1590E1D8-A49C-4AE4-B7A6-1021DC5742A0}" type="pres">
      <dgm:prSet presAssocID="{92760F28-679F-4FBF-8F80-EB824AA499F0}" presName="hierChild4" presStyleCnt="0"/>
      <dgm:spPr/>
    </dgm:pt>
    <dgm:pt modelId="{6AC260A6-8A95-484F-91B7-44EB921F0336}" type="pres">
      <dgm:prSet presAssocID="{92760F28-679F-4FBF-8F80-EB824AA499F0}" presName="hierChild5" presStyleCnt="0"/>
      <dgm:spPr/>
    </dgm:pt>
    <dgm:pt modelId="{911D3B3F-7863-4631-AF18-6BC08FA39FFD}" type="pres">
      <dgm:prSet presAssocID="{BDA1324B-6B32-439B-B3C2-48046D73F1D8}" presName="hierChild5" presStyleCnt="0"/>
      <dgm:spPr/>
    </dgm:pt>
    <dgm:pt modelId="{D1A778AD-F371-4849-9DE6-F0F24F23DAF3}" type="pres">
      <dgm:prSet presAssocID="{59AC78C2-8BA3-464D-84CC-4B51320684C1}" presName="Name37" presStyleLbl="parChTrans1D2" presStyleIdx="1" presStyleCnt="6"/>
      <dgm:spPr/>
    </dgm:pt>
    <dgm:pt modelId="{740668A0-615A-4CD1-99EA-436BBF40361C}" type="pres">
      <dgm:prSet presAssocID="{5B1B8ECD-3900-4816-980B-B959253F60F3}" presName="hierRoot2" presStyleCnt="0">
        <dgm:presLayoutVars>
          <dgm:hierBranch val="init"/>
        </dgm:presLayoutVars>
      </dgm:prSet>
      <dgm:spPr/>
    </dgm:pt>
    <dgm:pt modelId="{EBBEB3C8-74AC-4740-B6DE-A7792D97A971}" type="pres">
      <dgm:prSet presAssocID="{5B1B8ECD-3900-4816-980B-B959253F60F3}" presName="rootComposite" presStyleCnt="0"/>
      <dgm:spPr/>
    </dgm:pt>
    <dgm:pt modelId="{C1AE8FFC-2069-4962-BA0C-39CAC14F2D65}" type="pres">
      <dgm:prSet presAssocID="{5B1B8ECD-3900-4816-980B-B959253F60F3}" presName="rootText" presStyleLbl="node1" presStyleIdx="2" presStyleCnt="12">
        <dgm:presLayoutVars>
          <dgm:chMax/>
          <dgm:chPref val="3"/>
        </dgm:presLayoutVars>
      </dgm:prSet>
      <dgm:spPr/>
    </dgm:pt>
    <dgm:pt modelId="{9E207937-FFDB-4BA4-8DB7-F5CF23E40858}" type="pres">
      <dgm:prSet presAssocID="{5B1B8ECD-3900-4816-980B-B959253F60F3}" presName="titleText2" presStyleLbl="fgAcc1" presStyleIdx="2" presStyleCnt="12">
        <dgm:presLayoutVars>
          <dgm:chMax val="0"/>
          <dgm:chPref val="0"/>
        </dgm:presLayoutVars>
      </dgm:prSet>
      <dgm:spPr/>
    </dgm:pt>
    <dgm:pt modelId="{AE3D3E24-1488-41B9-987C-0266BD7F9CF4}" type="pres">
      <dgm:prSet presAssocID="{5B1B8ECD-3900-4816-980B-B959253F60F3}" presName="rootConnector" presStyleLbl="node2" presStyleIdx="0" presStyleCnt="0"/>
      <dgm:spPr/>
    </dgm:pt>
    <dgm:pt modelId="{E019473B-2BF2-46F8-BA81-763D76D3991B}" type="pres">
      <dgm:prSet presAssocID="{5B1B8ECD-3900-4816-980B-B959253F60F3}" presName="hierChild4" presStyleCnt="0"/>
      <dgm:spPr/>
    </dgm:pt>
    <dgm:pt modelId="{67C0CC99-982C-4CB6-8550-765EF76043EE}" type="pres">
      <dgm:prSet presAssocID="{C4D26C12-7C0A-4152-9D52-E5E1F331EEC2}" presName="Name37" presStyleLbl="parChTrans1D3" presStyleIdx="1" presStyleCnt="6"/>
      <dgm:spPr/>
    </dgm:pt>
    <dgm:pt modelId="{F7FB460F-66DF-4F10-8F0A-47E1AE45F820}" type="pres">
      <dgm:prSet presAssocID="{F643A2F3-3410-413D-AA3E-15878B904607}" presName="hierRoot2" presStyleCnt="0">
        <dgm:presLayoutVars>
          <dgm:hierBranch val="init"/>
        </dgm:presLayoutVars>
      </dgm:prSet>
      <dgm:spPr/>
    </dgm:pt>
    <dgm:pt modelId="{4D9EB90A-6CDE-4B4C-A86E-7E958420B12C}" type="pres">
      <dgm:prSet presAssocID="{F643A2F3-3410-413D-AA3E-15878B904607}" presName="rootComposite" presStyleCnt="0"/>
      <dgm:spPr/>
    </dgm:pt>
    <dgm:pt modelId="{A2E2FD72-F1C9-4B38-ADFC-076B61A33972}" type="pres">
      <dgm:prSet presAssocID="{F643A2F3-3410-413D-AA3E-15878B904607}" presName="rootText" presStyleLbl="node1" presStyleIdx="3" presStyleCnt="12" custLinFactNeighborX="1352" custLinFactNeighborY="-870">
        <dgm:presLayoutVars>
          <dgm:chMax/>
          <dgm:chPref val="3"/>
        </dgm:presLayoutVars>
      </dgm:prSet>
      <dgm:spPr/>
    </dgm:pt>
    <dgm:pt modelId="{18746D16-0245-424B-999B-6AA42119D4EB}" type="pres">
      <dgm:prSet presAssocID="{F643A2F3-3410-413D-AA3E-15878B904607}" presName="titleText2" presStyleLbl="fgAcc1" presStyleIdx="3" presStyleCnt="12" custLinFactNeighborX="3004">
        <dgm:presLayoutVars>
          <dgm:chMax val="0"/>
          <dgm:chPref val="0"/>
        </dgm:presLayoutVars>
      </dgm:prSet>
      <dgm:spPr/>
    </dgm:pt>
    <dgm:pt modelId="{72FF5C09-810B-4E2B-A98D-67BED549C1C8}" type="pres">
      <dgm:prSet presAssocID="{F643A2F3-3410-413D-AA3E-15878B904607}" presName="rootConnector" presStyleLbl="node3" presStyleIdx="0" presStyleCnt="0"/>
      <dgm:spPr/>
    </dgm:pt>
    <dgm:pt modelId="{9F154443-FB74-492A-A865-5463C30334DC}" type="pres">
      <dgm:prSet presAssocID="{F643A2F3-3410-413D-AA3E-15878B904607}" presName="hierChild4" presStyleCnt="0"/>
      <dgm:spPr/>
    </dgm:pt>
    <dgm:pt modelId="{DABAE102-1149-4063-9811-F18650189C42}" type="pres">
      <dgm:prSet presAssocID="{F643A2F3-3410-413D-AA3E-15878B904607}" presName="hierChild5" presStyleCnt="0"/>
      <dgm:spPr/>
    </dgm:pt>
    <dgm:pt modelId="{159ECFC8-93BC-4E60-A155-EA37CA45630F}" type="pres">
      <dgm:prSet presAssocID="{5B1B8ECD-3900-4816-980B-B959253F60F3}" presName="hierChild5" presStyleCnt="0"/>
      <dgm:spPr/>
    </dgm:pt>
    <dgm:pt modelId="{740482CF-9599-45C3-8E86-6E7C8002A9E5}" type="pres">
      <dgm:prSet presAssocID="{22C88E9B-D754-4834-9FEC-1008C9FE5354}" presName="Name37" presStyleLbl="parChTrans1D2" presStyleIdx="2" presStyleCnt="6"/>
      <dgm:spPr/>
    </dgm:pt>
    <dgm:pt modelId="{08863285-4638-4411-A77E-1B602819BB2C}" type="pres">
      <dgm:prSet presAssocID="{E29790A6-9C1F-4FD4-9F66-E75E5A703B77}" presName="hierRoot2" presStyleCnt="0">
        <dgm:presLayoutVars>
          <dgm:hierBranch val="init"/>
        </dgm:presLayoutVars>
      </dgm:prSet>
      <dgm:spPr/>
    </dgm:pt>
    <dgm:pt modelId="{D0DA09B0-678B-4981-A9DD-7EDB3F3AD4E3}" type="pres">
      <dgm:prSet presAssocID="{E29790A6-9C1F-4FD4-9F66-E75E5A703B77}" presName="rootComposite" presStyleCnt="0"/>
      <dgm:spPr/>
    </dgm:pt>
    <dgm:pt modelId="{2CA803CC-8DBC-4975-8BC8-D9B8AC68F06D}" type="pres">
      <dgm:prSet presAssocID="{E29790A6-9C1F-4FD4-9F66-E75E5A703B77}" presName="rootText" presStyleLbl="node1" presStyleIdx="4" presStyleCnt="12" custScaleX="112961">
        <dgm:presLayoutVars>
          <dgm:chMax/>
          <dgm:chPref val="3"/>
        </dgm:presLayoutVars>
      </dgm:prSet>
      <dgm:spPr/>
    </dgm:pt>
    <dgm:pt modelId="{1DDB5763-02EB-4674-85F1-DF8E9A7CA776}" type="pres">
      <dgm:prSet presAssocID="{E29790A6-9C1F-4FD4-9F66-E75E5A703B77}" presName="titleText2" presStyleLbl="fgAcc1" presStyleIdx="4" presStyleCnt="12">
        <dgm:presLayoutVars>
          <dgm:chMax val="0"/>
          <dgm:chPref val="0"/>
        </dgm:presLayoutVars>
      </dgm:prSet>
      <dgm:spPr/>
    </dgm:pt>
    <dgm:pt modelId="{787DEA09-F843-4776-96BF-15B841850271}" type="pres">
      <dgm:prSet presAssocID="{E29790A6-9C1F-4FD4-9F66-E75E5A703B77}" presName="rootConnector" presStyleLbl="node2" presStyleIdx="0" presStyleCnt="0"/>
      <dgm:spPr/>
    </dgm:pt>
    <dgm:pt modelId="{E39FD2C5-49A3-4C1E-BB64-9C4F248D4B16}" type="pres">
      <dgm:prSet presAssocID="{E29790A6-9C1F-4FD4-9F66-E75E5A703B77}" presName="hierChild4" presStyleCnt="0"/>
      <dgm:spPr/>
    </dgm:pt>
    <dgm:pt modelId="{9C814CE5-A5CD-415A-AEA7-5BD43C57938E}" type="pres">
      <dgm:prSet presAssocID="{E2F4ACFD-C46F-4B2C-AB92-335206034125}" presName="Name37" presStyleLbl="parChTrans1D3" presStyleIdx="2" presStyleCnt="6"/>
      <dgm:spPr/>
    </dgm:pt>
    <dgm:pt modelId="{E99D5313-5D43-410A-9563-09C586315FF9}" type="pres">
      <dgm:prSet presAssocID="{24C86A87-D9EA-43B4-A079-8E94AC9F6E80}" presName="hierRoot2" presStyleCnt="0">
        <dgm:presLayoutVars>
          <dgm:hierBranch val="init"/>
        </dgm:presLayoutVars>
      </dgm:prSet>
      <dgm:spPr/>
    </dgm:pt>
    <dgm:pt modelId="{3A65A59E-DA73-4BD3-99A5-883BBDF48B45}" type="pres">
      <dgm:prSet presAssocID="{24C86A87-D9EA-43B4-A079-8E94AC9F6E80}" presName="rootComposite" presStyleCnt="0"/>
      <dgm:spPr/>
    </dgm:pt>
    <dgm:pt modelId="{514C9F7F-047A-4806-AF8F-90B1074656EC}" type="pres">
      <dgm:prSet presAssocID="{24C86A87-D9EA-43B4-A079-8E94AC9F6E80}" presName="rootText" presStyleLbl="node1" presStyleIdx="5" presStyleCnt="12" custLinFactNeighborX="1352" custLinFactNeighborY="-870">
        <dgm:presLayoutVars>
          <dgm:chMax/>
          <dgm:chPref val="3"/>
        </dgm:presLayoutVars>
      </dgm:prSet>
      <dgm:spPr/>
    </dgm:pt>
    <dgm:pt modelId="{E9B0F92C-7087-48CC-8820-5528AED2F665}" type="pres">
      <dgm:prSet presAssocID="{24C86A87-D9EA-43B4-A079-8E94AC9F6E80}" presName="titleText2" presStyleLbl="fgAcc1" presStyleIdx="5" presStyleCnt="12" custLinFactNeighborX="1502">
        <dgm:presLayoutVars>
          <dgm:chMax val="0"/>
          <dgm:chPref val="0"/>
        </dgm:presLayoutVars>
      </dgm:prSet>
      <dgm:spPr/>
    </dgm:pt>
    <dgm:pt modelId="{825C2A88-BA90-42F9-B8BA-DE7BEC809736}" type="pres">
      <dgm:prSet presAssocID="{24C86A87-D9EA-43B4-A079-8E94AC9F6E80}" presName="rootConnector" presStyleLbl="node3" presStyleIdx="0" presStyleCnt="0"/>
      <dgm:spPr/>
    </dgm:pt>
    <dgm:pt modelId="{68154D97-6642-4358-85C5-265762EBBFE7}" type="pres">
      <dgm:prSet presAssocID="{24C86A87-D9EA-43B4-A079-8E94AC9F6E80}" presName="hierChild4" presStyleCnt="0"/>
      <dgm:spPr/>
    </dgm:pt>
    <dgm:pt modelId="{9B1B9A77-7678-4C72-938C-F4A31241DB32}" type="pres">
      <dgm:prSet presAssocID="{24C86A87-D9EA-43B4-A079-8E94AC9F6E80}" presName="hierChild5" presStyleCnt="0"/>
      <dgm:spPr/>
    </dgm:pt>
    <dgm:pt modelId="{AF6DA501-218B-46B5-9A48-13663703F444}" type="pres">
      <dgm:prSet presAssocID="{E29790A6-9C1F-4FD4-9F66-E75E5A703B77}" presName="hierChild5" presStyleCnt="0"/>
      <dgm:spPr/>
    </dgm:pt>
    <dgm:pt modelId="{81BDFAC3-E24B-4C6F-9690-E6CF29B61499}" type="pres">
      <dgm:prSet presAssocID="{26C30813-B09F-4265-A705-F543C9E25EAB}" presName="Name37" presStyleLbl="parChTrans1D2" presStyleIdx="3" presStyleCnt="6"/>
      <dgm:spPr/>
    </dgm:pt>
    <dgm:pt modelId="{2F30D544-BD12-47F0-A60B-117EA43E4CAD}" type="pres">
      <dgm:prSet presAssocID="{61084E5B-2233-448C-B3A1-2F89F8D80E3A}" presName="hierRoot2" presStyleCnt="0">
        <dgm:presLayoutVars>
          <dgm:hierBranch val="init"/>
        </dgm:presLayoutVars>
      </dgm:prSet>
      <dgm:spPr/>
    </dgm:pt>
    <dgm:pt modelId="{29203C6B-7E76-48E0-9CA2-A6C6E2DD614F}" type="pres">
      <dgm:prSet presAssocID="{61084E5B-2233-448C-B3A1-2F89F8D80E3A}" presName="rootComposite" presStyleCnt="0"/>
      <dgm:spPr/>
    </dgm:pt>
    <dgm:pt modelId="{CCED6316-C7E5-4DC7-A246-578D1FCAA3B3}" type="pres">
      <dgm:prSet presAssocID="{61084E5B-2233-448C-B3A1-2F89F8D80E3A}" presName="rootText" presStyleLbl="node1" presStyleIdx="6" presStyleCnt="12">
        <dgm:presLayoutVars>
          <dgm:chMax/>
          <dgm:chPref val="3"/>
        </dgm:presLayoutVars>
      </dgm:prSet>
      <dgm:spPr/>
    </dgm:pt>
    <dgm:pt modelId="{F4BE34C0-F3D4-4C5C-99FA-52AD3CAA44D4}" type="pres">
      <dgm:prSet presAssocID="{61084E5B-2233-448C-B3A1-2F89F8D80E3A}" presName="titleText2" presStyleLbl="fgAcc1" presStyleIdx="6" presStyleCnt="12">
        <dgm:presLayoutVars>
          <dgm:chMax val="0"/>
          <dgm:chPref val="0"/>
        </dgm:presLayoutVars>
      </dgm:prSet>
      <dgm:spPr/>
    </dgm:pt>
    <dgm:pt modelId="{312C0E97-1E67-4B34-A34F-9FA57BC0AFD6}" type="pres">
      <dgm:prSet presAssocID="{61084E5B-2233-448C-B3A1-2F89F8D80E3A}" presName="rootConnector" presStyleLbl="node2" presStyleIdx="0" presStyleCnt="0"/>
      <dgm:spPr/>
    </dgm:pt>
    <dgm:pt modelId="{A4AB02F5-24D4-462B-8A15-3C4E35C6974F}" type="pres">
      <dgm:prSet presAssocID="{61084E5B-2233-448C-B3A1-2F89F8D80E3A}" presName="hierChild4" presStyleCnt="0"/>
      <dgm:spPr/>
    </dgm:pt>
    <dgm:pt modelId="{E5B5BE51-4377-43D8-B78C-302BEC8E6306}" type="pres">
      <dgm:prSet presAssocID="{FD5BC695-6FA2-4E00-83A8-7840A54F3343}" presName="Name37" presStyleLbl="parChTrans1D3" presStyleIdx="3" presStyleCnt="6"/>
      <dgm:spPr/>
    </dgm:pt>
    <dgm:pt modelId="{05F35C9B-E675-418E-9B49-98B2DB6C604B}" type="pres">
      <dgm:prSet presAssocID="{D4B87FFD-03B7-4040-82C2-F97E3F90670C}" presName="hierRoot2" presStyleCnt="0">
        <dgm:presLayoutVars>
          <dgm:hierBranch val="init"/>
        </dgm:presLayoutVars>
      </dgm:prSet>
      <dgm:spPr/>
    </dgm:pt>
    <dgm:pt modelId="{9C896D14-FFFE-41FC-B9EB-24F3C7D9513A}" type="pres">
      <dgm:prSet presAssocID="{D4B87FFD-03B7-4040-82C2-F97E3F90670C}" presName="rootComposite" presStyleCnt="0"/>
      <dgm:spPr/>
    </dgm:pt>
    <dgm:pt modelId="{8A1803D6-9DB0-4CD1-9B0B-9124774C920C}" type="pres">
      <dgm:prSet presAssocID="{D4B87FFD-03B7-4040-82C2-F97E3F90670C}" presName="rootText" presStyleLbl="node1" presStyleIdx="7" presStyleCnt="12" custLinFactNeighborX="1352" custLinFactNeighborY="-870">
        <dgm:presLayoutVars>
          <dgm:chMax/>
          <dgm:chPref val="3"/>
        </dgm:presLayoutVars>
      </dgm:prSet>
      <dgm:spPr/>
    </dgm:pt>
    <dgm:pt modelId="{177B4FB7-23F1-4942-8558-740B6A23A146}" type="pres">
      <dgm:prSet presAssocID="{D4B87FFD-03B7-4040-82C2-F97E3F90670C}" presName="titleText2" presStyleLbl="fgAcc1" presStyleIdx="7" presStyleCnt="12" custLinFactNeighborX="1502">
        <dgm:presLayoutVars>
          <dgm:chMax val="0"/>
          <dgm:chPref val="0"/>
        </dgm:presLayoutVars>
      </dgm:prSet>
      <dgm:spPr/>
    </dgm:pt>
    <dgm:pt modelId="{8E665683-B26A-4AE5-A263-8FCA3C7AF8B0}" type="pres">
      <dgm:prSet presAssocID="{D4B87FFD-03B7-4040-82C2-F97E3F90670C}" presName="rootConnector" presStyleLbl="node3" presStyleIdx="0" presStyleCnt="0"/>
      <dgm:spPr/>
    </dgm:pt>
    <dgm:pt modelId="{F1A70159-4B32-43BF-9D09-E85650E2F244}" type="pres">
      <dgm:prSet presAssocID="{D4B87FFD-03B7-4040-82C2-F97E3F90670C}" presName="hierChild4" presStyleCnt="0"/>
      <dgm:spPr/>
    </dgm:pt>
    <dgm:pt modelId="{3A466137-888B-415E-AE1D-4B9EA9FD9D5C}" type="pres">
      <dgm:prSet presAssocID="{D4B87FFD-03B7-4040-82C2-F97E3F90670C}" presName="hierChild5" presStyleCnt="0"/>
      <dgm:spPr/>
    </dgm:pt>
    <dgm:pt modelId="{702E7138-32EF-45EF-83AA-A810BCE45EC4}" type="pres">
      <dgm:prSet presAssocID="{61084E5B-2233-448C-B3A1-2F89F8D80E3A}" presName="hierChild5" presStyleCnt="0"/>
      <dgm:spPr/>
    </dgm:pt>
    <dgm:pt modelId="{E134F13D-450D-4F3B-B165-E0E0B16EA947}" type="pres">
      <dgm:prSet presAssocID="{77937CB3-FAAE-4422-95A1-A9AF556289CA}" presName="Name37" presStyleLbl="parChTrans1D2" presStyleIdx="4" presStyleCnt="6"/>
      <dgm:spPr/>
    </dgm:pt>
    <dgm:pt modelId="{98F6FBF3-041C-47F2-A850-77574B3333D1}" type="pres">
      <dgm:prSet presAssocID="{80466A92-561C-4570-9F02-176F826BC65A}" presName="hierRoot2" presStyleCnt="0">
        <dgm:presLayoutVars>
          <dgm:hierBranch val="init"/>
        </dgm:presLayoutVars>
      </dgm:prSet>
      <dgm:spPr/>
    </dgm:pt>
    <dgm:pt modelId="{88AE630D-EFB3-4EBB-945C-B65BC48C83C2}" type="pres">
      <dgm:prSet presAssocID="{80466A92-561C-4570-9F02-176F826BC65A}" presName="rootComposite" presStyleCnt="0"/>
      <dgm:spPr/>
    </dgm:pt>
    <dgm:pt modelId="{0FFBE9AC-8E89-458D-805D-0841F4E553A2}" type="pres">
      <dgm:prSet presAssocID="{80466A92-561C-4570-9F02-176F826BC65A}" presName="rootText" presStyleLbl="node1" presStyleIdx="8" presStyleCnt="12">
        <dgm:presLayoutVars>
          <dgm:chMax/>
          <dgm:chPref val="3"/>
        </dgm:presLayoutVars>
      </dgm:prSet>
      <dgm:spPr/>
    </dgm:pt>
    <dgm:pt modelId="{3614ED2E-FB36-47E3-B82A-FEDF287A931A}" type="pres">
      <dgm:prSet presAssocID="{80466A92-561C-4570-9F02-176F826BC65A}" presName="titleText2" presStyleLbl="fgAcc1" presStyleIdx="8" presStyleCnt="12" custScaleX="116454" custScaleY="115436" custLinFactNeighborX="-5635">
        <dgm:presLayoutVars>
          <dgm:chMax val="0"/>
          <dgm:chPref val="0"/>
        </dgm:presLayoutVars>
      </dgm:prSet>
      <dgm:spPr/>
    </dgm:pt>
    <dgm:pt modelId="{2017B943-D166-4484-8671-199C1D3A3CE3}" type="pres">
      <dgm:prSet presAssocID="{80466A92-561C-4570-9F02-176F826BC65A}" presName="rootConnector" presStyleLbl="node2" presStyleIdx="0" presStyleCnt="0"/>
      <dgm:spPr/>
    </dgm:pt>
    <dgm:pt modelId="{96E72975-0238-4BFE-8194-AD35F68A4C15}" type="pres">
      <dgm:prSet presAssocID="{80466A92-561C-4570-9F02-176F826BC65A}" presName="hierChild4" presStyleCnt="0"/>
      <dgm:spPr/>
    </dgm:pt>
    <dgm:pt modelId="{EBAF45EA-37D9-4BDA-96DF-C6DE187016FA}" type="pres">
      <dgm:prSet presAssocID="{BCDCCDFB-B236-4464-8B40-1A4A5723E9DE}" presName="Name37" presStyleLbl="parChTrans1D3" presStyleIdx="4" presStyleCnt="6"/>
      <dgm:spPr/>
    </dgm:pt>
    <dgm:pt modelId="{677EA5E5-2FB7-41C9-A5B3-3CBEA312FED8}" type="pres">
      <dgm:prSet presAssocID="{CF4289F4-AD12-4973-8C93-E362835755C3}" presName="hierRoot2" presStyleCnt="0">
        <dgm:presLayoutVars>
          <dgm:hierBranch val="init"/>
        </dgm:presLayoutVars>
      </dgm:prSet>
      <dgm:spPr/>
    </dgm:pt>
    <dgm:pt modelId="{ADD6B50A-DD29-423A-A65F-E8EBBB139D7A}" type="pres">
      <dgm:prSet presAssocID="{CF4289F4-AD12-4973-8C93-E362835755C3}" presName="rootComposite" presStyleCnt="0"/>
      <dgm:spPr/>
    </dgm:pt>
    <dgm:pt modelId="{1874086F-2BB5-49F3-910F-AB4A57517AEE}" type="pres">
      <dgm:prSet presAssocID="{CF4289F4-AD12-4973-8C93-E362835755C3}" presName="rootText" presStyleLbl="node1" presStyleIdx="9" presStyleCnt="12">
        <dgm:presLayoutVars>
          <dgm:chMax/>
          <dgm:chPref val="3"/>
        </dgm:presLayoutVars>
      </dgm:prSet>
      <dgm:spPr/>
    </dgm:pt>
    <dgm:pt modelId="{E2DBCCAD-73AF-4C52-97A4-BD6B9FE1F1E7}" type="pres">
      <dgm:prSet presAssocID="{CF4289F4-AD12-4973-8C93-E362835755C3}" presName="titleText2" presStyleLbl="fgAcc1" presStyleIdx="9" presStyleCnt="12" custLinFactNeighborX="1502">
        <dgm:presLayoutVars>
          <dgm:chMax val="0"/>
          <dgm:chPref val="0"/>
        </dgm:presLayoutVars>
      </dgm:prSet>
      <dgm:spPr/>
    </dgm:pt>
    <dgm:pt modelId="{D0F3661D-91D6-450C-918D-E6EC5C079C62}" type="pres">
      <dgm:prSet presAssocID="{CF4289F4-AD12-4973-8C93-E362835755C3}" presName="rootConnector" presStyleLbl="node3" presStyleIdx="0" presStyleCnt="0"/>
      <dgm:spPr/>
    </dgm:pt>
    <dgm:pt modelId="{AC214F7D-D022-44A7-94B1-ABF143194BD9}" type="pres">
      <dgm:prSet presAssocID="{CF4289F4-AD12-4973-8C93-E362835755C3}" presName="hierChild4" presStyleCnt="0"/>
      <dgm:spPr/>
    </dgm:pt>
    <dgm:pt modelId="{59C07D1F-D247-45B3-864D-A2D08CDAA129}" type="pres">
      <dgm:prSet presAssocID="{CF4289F4-AD12-4973-8C93-E362835755C3}" presName="hierChild5" presStyleCnt="0"/>
      <dgm:spPr/>
    </dgm:pt>
    <dgm:pt modelId="{69942331-0696-4C94-A294-781BE55F2A69}" type="pres">
      <dgm:prSet presAssocID="{80466A92-561C-4570-9F02-176F826BC65A}" presName="hierChild5" presStyleCnt="0"/>
      <dgm:spPr/>
    </dgm:pt>
    <dgm:pt modelId="{12D555EE-F4D9-4ECF-A1A3-C5742B4FCACF}" type="pres">
      <dgm:prSet presAssocID="{4CB3F665-B21C-456D-9BDA-714BD7977CA2}" presName="Name37" presStyleLbl="parChTrans1D2" presStyleIdx="5" presStyleCnt="6"/>
      <dgm:spPr/>
    </dgm:pt>
    <dgm:pt modelId="{591BE1D6-8D19-458E-843E-02C793462B30}" type="pres">
      <dgm:prSet presAssocID="{3EA169AF-0666-4E3F-8325-AAEDC165190C}" presName="hierRoot2" presStyleCnt="0">
        <dgm:presLayoutVars>
          <dgm:hierBranch val="init"/>
        </dgm:presLayoutVars>
      </dgm:prSet>
      <dgm:spPr/>
    </dgm:pt>
    <dgm:pt modelId="{C3C462DF-36EF-4A72-9B69-19EAD6F2E1AA}" type="pres">
      <dgm:prSet presAssocID="{3EA169AF-0666-4E3F-8325-AAEDC165190C}" presName="rootComposite" presStyleCnt="0"/>
      <dgm:spPr/>
    </dgm:pt>
    <dgm:pt modelId="{378F0285-9383-4D86-A8BB-343360754E80}" type="pres">
      <dgm:prSet presAssocID="{3EA169AF-0666-4E3F-8325-AAEDC165190C}" presName="rootText" presStyleLbl="node1" presStyleIdx="10" presStyleCnt="12">
        <dgm:presLayoutVars>
          <dgm:chMax/>
          <dgm:chPref val="3"/>
        </dgm:presLayoutVars>
      </dgm:prSet>
      <dgm:spPr/>
    </dgm:pt>
    <dgm:pt modelId="{9A8B1A99-B5B3-46C5-AD7A-BE69001422D4}" type="pres">
      <dgm:prSet presAssocID="{3EA169AF-0666-4E3F-8325-AAEDC165190C}" presName="titleText2" presStyleLbl="fgAcc1" presStyleIdx="10" presStyleCnt="12">
        <dgm:presLayoutVars>
          <dgm:chMax val="0"/>
          <dgm:chPref val="0"/>
        </dgm:presLayoutVars>
      </dgm:prSet>
      <dgm:spPr/>
    </dgm:pt>
    <dgm:pt modelId="{D9C806A5-F86B-4351-B127-184DB5E58DE8}" type="pres">
      <dgm:prSet presAssocID="{3EA169AF-0666-4E3F-8325-AAEDC165190C}" presName="rootConnector" presStyleLbl="node2" presStyleIdx="0" presStyleCnt="0"/>
      <dgm:spPr/>
    </dgm:pt>
    <dgm:pt modelId="{C5A81EE8-8954-481D-9BE8-8D6A64EA6C7D}" type="pres">
      <dgm:prSet presAssocID="{3EA169AF-0666-4E3F-8325-AAEDC165190C}" presName="hierChild4" presStyleCnt="0"/>
      <dgm:spPr/>
    </dgm:pt>
    <dgm:pt modelId="{637FA449-0550-4CEE-8D31-0CDB70CB42FE}" type="pres">
      <dgm:prSet presAssocID="{8DA57F75-4A02-41F1-8321-FD90079D75F5}" presName="Name37" presStyleLbl="parChTrans1D3" presStyleIdx="5" presStyleCnt="6"/>
      <dgm:spPr/>
    </dgm:pt>
    <dgm:pt modelId="{F96557F9-6556-470A-888C-B7B93D8FE9DD}" type="pres">
      <dgm:prSet presAssocID="{2A281C34-FE0B-4320-9B5E-48016EE7D28C}" presName="hierRoot2" presStyleCnt="0">
        <dgm:presLayoutVars>
          <dgm:hierBranch val="init"/>
        </dgm:presLayoutVars>
      </dgm:prSet>
      <dgm:spPr/>
    </dgm:pt>
    <dgm:pt modelId="{4E402913-A682-4AB4-82F0-6977F0E313E0}" type="pres">
      <dgm:prSet presAssocID="{2A281C34-FE0B-4320-9B5E-48016EE7D28C}" presName="rootComposite" presStyleCnt="0"/>
      <dgm:spPr/>
    </dgm:pt>
    <dgm:pt modelId="{0A4246DB-654C-4C4F-9E64-71A6A5EC2543}" type="pres">
      <dgm:prSet presAssocID="{2A281C34-FE0B-4320-9B5E-48016EE7D28C}" presName="rootText" presStyleLbl="node1" presStyleIdx="11" presStyleCnt="12">
        <dgm:presLayoutVars>
          <dgm:chMax/>
          <dgm:chPref val="3"/>
        </dgm:presLayoutVars>
      </dgm:prSet>
      <dgm:spPr/>
    </dgm:pt>
    <dgm:pt modelId="{0F7D9552-2DA4-4302-B4CF-A45A642B3DE7}" type="pres">
      <dgm:prSet presAssocID="{2A281C34-FE0B-4320-9B5E-48016EE7D28C}" presName="titleText2" presStyleLbl="fgAcc1" presStyleIdx="11" presStyleCnt="12">
        <dgm:presLayoutVars>
          <dgm:chMax val="0"/>
          <dgm:chPref val="0"/>
        </dgm:presLayoutVars>
      </dgm:prSet>
      <dgm:spPr/>
    </dgm:pt>
    <dgm:pt modelId="{B5704275-64F8-4BAB-9E6E-3C0C32BBC07D}" type="pres">
      <dgm:prSet presAssocID="{2A281C34-FE0B-4320-9B5E-48016EE7D28C}" presName="rootConnector" presStyleLbl="node3" presStyleIdx="0" presStyleCnt="0"/>
      <dgm:spPr/>
    </dgm:pt>
    <dgm:pt modelId="{E2AD797A-18EE-43A2-A6D5-672D0018A8E6}" type="pres">
      <dgm:prSet presAssocID="{2A281C34-FE0B-4320-9B5E-48016EE7D28C}" presName="hierChild4" presStyleCnt="0"/>
      <dgm:spPr/>
    </dgm:pt>
    <dgm:pt modelId="{962E73A2-0E85-4FA2-9480-E81D04482453}" type="pres">
      <dgm:prSet presAssocID="{2A281C34-FE0B-4320-9B5E-48016EE7D28C}" presName="hierChild5" presStyleCnt="0"/>
      <dgm:spPr/>
    </dgm:pt>
    <dgm:pt modelId="{818BE4D9-F9F8-4891-AA61-A8FB36357C1E}" type="pres">
      <dgm:prSet presAssocID="{3EA169AF-0666-4E3F-8325-AAEDC165190C}" presName="hierChild5" presStyleCnt="0"/>
      <dgm:spPr/>
    </dgm:pt>
    <dgm:pt modelId="{A1128C68-26A7-4DF9-B68A-E16B13C54E88}" type="pres">
      <dgm:prSet presAssocID="{1DF24776-A04E-456A-9DDE-E268E0927E54}" presName="hierChild3" presStyleCnt="0"/>
      <dgm:spPr/>
    </dgm:pt>
  </dgm:ptLst>
  <dgm:cxnLst>
    <dgm:cxn modelId="{48BBEC00-C44E-49B5-9968-D9E6F2908447}" type="presOf" srcId="{2A281C34-FE0B-4320-9B5E-48016EE7D28C}" destId="{0A4246DB-654C-4C4F-9E64-71A6A5EC2543}" srcOrd="0" destOrd="0" presId="urn:microsoft.com/office/officeart/2008/layout/NameandTitleOrganizationalChart"/>
    <dgm:cxn modelId="{BFFF1C08-DF6B-46FF-921E-F9F63D081E52}" type="presOf" srcId="{5B1B8ECD-3900-4816-980B-B959253F60F3}" destId="{AE3D3E24-1488-41B9-987C-0266BD7F9CF4}" srcOrd="1" destOrd="0" presId="urn:microsoft.com/office/officeart/2008/layout/NameandTitleOrganizationalChart"/>
    <dgm:cxn modelId="{40A5FB0E-42C0-4C3D-84B7-925FC28311D2}" srcId="{FACBEBC4-2D9B-4AA6-BAA4-1C3757A9950C}" destId="{1DF24776-A04E-456A-9DDE-E268E0927E54}" srcOrd="0" destOrd="0" parTransId="{1147DB31-0757-45A6-9735-34868DB7373F}" sibTransId="{69447F02-180C-4115-9D09-327E5D8227F1}"/>
    <dgm:cxn modelId="{01BEA813-0F28-419F-ABF1-0D1021C04479}" srcId="{1DF24776-A04E-456A-9DDE-E268E0927E54}" destId="{3EA169AF-0666-4E3F-8325-AAEDC165190C}" srcOrd="5" destOrd="0" parTransId="{4CB3F665-B21C-456D-9BDA-714BD7977CA2}" sibTransId="{67BA8838-1360-4A5A-BBCC-5DBE023921B4}"/>
    <dgm:cxn modelId="{8B40FD19-AA77-4705-835B-3A8E8D7A3F34}" type="presOf" srcId="{24C86A87-D9EA-43B4-A079-8E94AC9F6E80}" destId="{825C2A88-BA90-42F9-B8BA-DE7BEC809736}" srcOrd="1" destOrd="0" presId="urn:microsoft.com/office/officeart/2008/layout/NameandTitleOrganizationalChart"/>
    <dgm:cxn modelId="{7BAED91A-0DAF-40C3-9794-520B9E7AD620}" type="presOf" srcId="{67BA8838-1360-4A5A-BBCC-5DBE023921B4}" destId="{9A8B1A99-B5B3-46C5-AD7A-BE69001422D4}" srcOrd="0" destOrd="0" presId="urn:microsoft.com/office/officeart/2008/layout/NameandTitleOrganizationalChart"/>
    <dgm:cxn modelId="{13181E1F-8E32-4B9D-BC52-B4FEF385D8A7}" srcId="{1DF24776-A04E-456A-9DDE-E268E0927E54}" destId="{5B1B8ECD-3900-4816-980B-B959253F60F3}" srcOrd="1" destOrd="0" parTransId="{59AC78C2-8BA3-464D-84CC-4B51320684C1}" sibTransId="{D8C75BE2-F9BE-40F3-9813-B2536BF16E77}"/>
    <dgm:cxn modelId="{F6D2CF1F-01F6-4F3B-84EE-72C615BA0703}" type="presOf" srcId="{68ED236B-77A0-48F5-AB89-5C13A01B53DC}" destId="{177B4FB7-23F1-4942-8558-740B6A23A146}" srcOrd="0" destOrd="0" presId="urn:microsoft.com/office/officeart/2008/layout/NameandTitleOrganizationalChart"/>
    <dgm:cxn modelId="{AE09B420-52CE-454F-B761-059797AAE31C}" srcId="{80466A92-561C-4570-9F02-176F826BC65A}" destId="{CF4289F4-AD12-4973-8C93-E362835755C3}" srcOrd="0" destOrd="0" parTransId="{BCDCCDFB-B236-4464-8B40-1A4A5723E9DE}" sibTransId="{F3C11ECF-2738-4D2A-B822-D8AAEC50FE04}"/>
    <dgm:cxn modelId="{A26D6421-4F0F-4B09-BA41-F535CF0312A9}" srcId="{BDA1324B-6B32-439B-B3C2-48046D73F1D8}" destId="{92760F28-679F-4FBF-8F80-EB824AA499F0}" srcOrd="0" destOrd="0" parTransId="{2AF1B206-0039-4A26-8A79-80436305B118}" sibTransId="{CD15EFB3-E165-43B6-AC41-0E75967202FB}"/>
    <dgm:cxn modelId="{D2F5CD22-D6D3-4550-8E85-348191F1FB8E}" type="presOf" srcId="{8B2069FB-1379-4E37-BF1D-A366BFCFF81F}" destId="{D515DDBB-CC0B-400E-A44E-942D667D6C58}" srcOrd="0" destOrd="0" presId="urn:microsoft.com/office/officeart/2008/layout/NameandTitleOrganizationalChart"/>
    <dgm:cxn modelId="{BFE25028-67F4-41C1-8669-0A486F95FB69}" type="presOf" srcId="{0A4C2F4D-048B-44CB-8D3C-6DFC606784CA}" destId="{3614ED2E-FB36-47E3-B82A-FEDF287A931A}" srcOrd="0" destOrd="0" presId="urn:microsoft.com/office/officeart/2008/layout/NameandTitleOrganizationalChart"/>
    <dgm:cxn modelId="{703CE531-994C-46B7-B60D-CBADBD530B0C}" type="presOf" srcId="{61084E5B-2233-448C-B3A1-2F89F8D80E3A}" destId="{CCED6316-C7E5-4DC7-A246-578D1FCAA3B3}" srcOrd="0" destOrd="0" presId="urn:microsoft.com/office/officeart/2008/layout/NameandTitleOrganizationalChart"/>
    <dgm:cxn modelId="{E8648034-EFE2-4D52-A7A2-5640D7565C0B}" srcId="{61084E5B-2233-448C-B3A1-2F89F8D80E3A}" destId="{D4B87FFD-03B7-4040-82C2-F97E3F90670C}" srcOrd="0" destOrd="0" parTransId="{FD5BC695-6FA2-4E00-83A8-7840A54F3343}" sibTransId="{68ED236B-77A0-48F5-AB89-5C13A01B53DC}"/>
    <dgm:cxn modelId="{A9713535-8FD8-4723-949C-BC42D9F47614}" type="presOf" srcId="{D8C75BE2-F9BE-40F3-9813-B2536BF16E77}" destId="{9E207937-FFDB-4BA4-8DB7-F5CF23E40858}" srcOrd="0" destOrd="0" presId="urn:microsoft.com/office/officeart/2008/layout/NameandTitleOrganizationalChart"/>
    <dgm:cxn modelId="{AEAE9D38-84B2-4094-926C-CDB2F6D34DEB}" type="presOf" srcId="{BDA1324B-6B32-439B-B3C2-48046D73F1D8}" destId="{A1E5F579-609D-436E-9419-7D69D0C49D5C}" srcOrd="0" destOrd="0" presId="urn:microsoft.com/office/officeart/2008/layout/NameandTitleOrganizationalChart"/>
    <dgm:cxn modelId="{E5DAEE38-DAA9-4C2E-ACFE-0BE13331D2EB}" srcId="{1DF24776-A04E-456A-9DDE-E268E0927E54}" destId="{E29790A6-9C1F-4FD4-9F66-E75E5A703B77}" srcOrd="2" destOrd="0" parTransId="{22C88E9B-D754-4834-9FEC-1008C9FE5354}" sibTransId="{760057A8-CD03-4779-B61E-279550081138}"/>
    <dgm:cxn modelId="{BF269339-2082-4EC6-A82D-01703EBD4F8B}" type="presOf" srcId="{7FE0D8C7-DE04-4637-9A20-95D705EF6D25}" destId="{016DC563-66E4-4B1E-BA01-F84D2D5A9072}" srcOrd="0" destOrd="0" presId="urn:microsoft.com/office/officeart/2008/layout/NameandTitleOrganizationalChart"/>
    <dgm:cxn modelId="{1F04B33B-4072-479B-8185-D2820B2AED4C}" srcId="{E29790A6-9C1F-4FD4-9F66-E75E5A703B77}" destId="{24C86A87-D9EA-43B4-A079-8E94AC9F6E80}" srcOrd="0" destOrd="0" parTransId="{E2F4ACFD-C46F-4B2C-AB92-335206034125}" sibTransId="{36EEADA8-2AAC-42AE-BE09-46901D59D755}"/>
    <dgm:cxn modelId="{44E2483C-DCCD-4C64-9D7E-EEE169CEF82D}" type="presOf" srcId="{92760F28-679F-4FBF-8F80-EB824AA499F0}" destId="{94CDF55E-AB74-4554-A512-CEC89B8FCCE6}" srcOrd="1" destOrd="0" presId="urn:microsoft.com/office/officeart/2008/layout/NameandTitleOrganizationalChart"/>
    <dgm:cxn modelId="{8816483E-DDBB-4F28-9BA1-8CAA782DE803}" type="presOf" srcId="{EEFDC60B-1952-45AE-85E5-DFCD4222C407}" destId="{0F7D9552-2DA4-4302-B4CF-A45A642B3DE7}" srcOrd="0" destOrd="0" presId="urn:microsoft.com/office/officeart/2008/layout/NameandTitleOrganizationalChart"/>
    <dgm:cxn modelId="{5962BD5F-A831-4608-835E-8BEDF03D21B8}" type="presOf" srcId="{E29790A6-9C1F-4FD4-9F66-E75E5A703B77}" destId="{787DEA09-F843-4776-96BF-15B841850271}" srcOrd="1" destOrd="0" presId="urn:microsoft.com/office/officeart/2008/layout/NameandTitleOrganizationalChart"/>
    <dgm:cxn modelId="{975F1E41-EA24-42A3-A328-51D171759E72}" type="presOf" srcId="{61084E5B-2233-448C-B3A1-2F89F8D80E3A}" destId="{312C0E97-1E67-4B34-A34F-9FA57BC0AFD6}" srcOrd="1" destOrd="0" presId="urn:microsoft.com/office/officeart/2008/layout/NameandTitleOrganizationalChart"/>
    <dgm:cxn modelId="{10CBFF41-6747-4382-BEAD-A12B002EF2FD}" type="presOf" srcId="{2A281C34-FE0B-4320-9B5E-48016EE7D28C}" destId="{B5704275-64F8-4BAB-9E6E-3C0C32BBC07D}" srcOrd="1" destOrd="0" presId="urn:microsoft.com/office/officeart/2008/layout/NameandTitleOrganizationalChart"/>
    <dgm:cxn modelId="{66A2D142-2B9F-426D-8735-97C7123F4642}" type="presOf" srcId="{36EEADA8-2AAC-42AE-BE09-46901D59D755}" destId="{E9B0F92C-7087-48CC-8820-5528AED2F665}" srcOrd="0" destOrd="0" presId="urn:microsoft.com/office/officeart/2008/layout/NameandTitleOrganizationalChart"/>
    <dgm:cxn modelId="{750CB246-BE4C-4178-9D9A-CE22F54A9A16}" type="presOf" srcId="{92760F28-679F-4FBF-8F80-EB824AA499F0}" destId="{5554B1CD-F576-4D1D-8440-823F2E83B795}" srcOrd="0" destOrd="0" presId="urn:microsoft.com/office/officeart/2008/layout/NameandTitleOrganizationalChart"/>
    <dgm:cxn modelId="{01A3AF47-E474-4765-9937-73780F80D84E}" type="presOf" srcId="{8DA57F75-4A02-41F1-8321-FD90079D75F5}" destId="{637FA449-0550-4CEE-8D31-0CDB70CB42FE}" srcOrd="0" destOrd="0" presId="urn:microsoft.com/office/officeart/2008/layout/NameandTitleOrganizationalChart"/>
    <dgm:cxn modelId="{659B5E6B-9239-47E2-AF4C-8D471C4943F3}" type="presOf" srcId="{22C88E9B-D754-4834-9FEC-1008C9FE5354}" destId="{740482CF-9599-45C3-8E86-6E7C8002A9E5}" srcOrd="0" destOrd="0" presId="urn:microsoft.com/office/officeart/2008/layout/NameandTitleOrganizationalChart"/>
    <dgm:cxn modelId="{4DDA584C-7321-4B52-B4E1-87AD0733E43D}" type="presOf" srcId="{C4D26C12-7C0A-4152-9D52-E5E1F331EEC2}" destId="{67C0CC99-982C-4CB6-8550-765EF76043EE}" srcOrd="0" destOrd="0" presId="urn:microsoft.com/office/officeart/2008/layout/NameandTitleOrganizationalChart"/>
    <dgm:cxn modelId="{5463A74C-B280-451B-9AAC-41BBDD71A0D1}" type="presOf" srcId="{5594FFD5-3878-430E-B676-E3A8A1D1D416}" destId="{F4BE34C0-F3D4-4C5C-99FA-52AD3CAA44D4}" srcOrd="0" destOrd="0" presId="urn:microsoft.com/office/officeart/2008/layout/NameandTitleOrganizationalChart"/>
    <dgm:cxn modelId="{CAFB1A6D-9766-4BCE-8653-E4DBF5D336F0}" type="presOf" srcId="{77937CB3-FAAE-4422-95A1-A9AF556289CA}" destId="{E134F13D-450D-4F3B-B165-E0E0B16EA947}" srcOrd="0" destOrd="0" presId="urn:microsoft.com/office/officeart/2008/layout/NameandTitleOrganizationalChart"/>
    <dgm:cxn modelId="{7ABAFE6F-A958-4B96-B26D-40D86BD6CFE1}" type="presOf" srcId="{69447F02-180C-4115-9D09-327E5D8227F1}" destId="{B7D89209-15AB-4015-B364-B84BB077755C}" srcOrd="0" destOrd="0" presId="urn:microsoft.com/office/officeart/2008/layout/NameandTitleOrganizationalChart"/>
    <dgm:cxn modelId="{23799350-434B-4B13-9486-6D3C90624729}" type="presOf" srcId="{33F3ECB6-30F1-453D-9971-75CE7B7260AD}" destId="{18746D16-0245-424B-999B-6AA42119D4EB}" srcOrd="0" destOrd="0" presId="urn:microsoft.com/office/officeart/2008/layout/NameandTitleOrganizationalChart"/>
    <dgm:cxn modelId="{1F346671-A71A-4498-956F-F5A96807E442}" type="presOf" srcId="{760057A8-CD03-4779-B61E-279550081138}" destId="{1DDB5763-02EB-4674-85F1-DF8E9A7CA776}" srcOrd="0" destOrd="0" presId="urn:microsoft.com/office/officeart/2008/layout/NameandTitleOrganizationalChart"/>
    <dgm:cxn modelId="{CC914F53-6FA7-4CB7-9BCB-9739FC7DC5A5}" type="presOf" srcId="{CD15EFB3-E165-43B6-AC41-0E75967202FB}" destId="{DD725A53-5A0F-47F8-AB44-F9981BFA96FE}" srcOrd="0" destOrd="0" presId="urn:microsoft.com/office/officeart/2008/layout/NameandTitleOrganizationalChart"/>
    <dgm:cxn modelId="{CF6E4476-A12A-4D7A-94C7-BA22E9BE9B9C}" type="presOf" srcId="{F643A2F3-3410-413D-AA3E-15878B904607}" destId="{72FF5C09-810B-4E2B-A98D-67BED549C1C8}" srcOrd="1" destOrd="0" presId="urn:microsoft.com/office/officeart/2008/layout/NameandTitleOrganizationalChart"/>
    <dgm:cxn modelId="{6C223C57-952A-4C4A-A2CD-C46F8A85C076}" type="presOf" srcId="{CF4289F4-AD12-4973-8C93-E362835755C3}" destId="{1874086F-2BB5-49F3-910F-AB4A57517AEE}" srcOrd="0" destOrd="0" presId="urn:microsoft.com/office/officeart/2008/layout/NameandTitleOrganizationalChart"/>
    <dgm:cxn modelId="{30457A7C-12E8-4FB5-A0F8-2AD6658A7FBD}" type="presOf" srcId="{E2F4ACFD-C46F-4B2C-AB92-335206034125}" destId="{9C814CE5-A5CD-415A-AEA7-5BD43C57938E}" srcOrd="0" destOrd="0" presId="urn:microsoft.com/office/officeart/2008/layout/NameandTitleOrganizationalChart"/>
    <dgm:cxn modelId="{57F55B87-4A1F-4F63-9161-09F8A228A6F4}" type="presOf" srcId="{F3C11ECF-2738-4D2A-B822-D8AAEC50FE04}" destId="{E2DBCCAD-73AF-4C52-97A4-BD6B9FE1F1E7}" srcOrd="0" destOrd="0" presId="urn:microsoft.com/office/officeart/2008/layout/NameandTitleOrganizationalChart"/>
    <dgm:cxn modelId="{F1D54E90-9DC7-4A62-9F2B-F47CE82367C2}" type="presOf" srcId="{BDA1324B-6B32-439B-B3C2-48046D73F1D8}" destId="{26BC5E25-C0CC-4371-947B-DB1AF6C5D361}" srcOrd="1" destOrd="0" presId="urn:microsoft.com/office/officeart/2008/layout/NameandTitleOrganizationalChart"/>
    <dgm:cxn modelId="{19D02195-3594-4EA2-A560-C69F5D5CB0FB}" type="presOf" srcId="{BCDCCDFB-B236-4464-8B40-1A4A5723E9DE}" destId="{EBAF45EA-37D9-4BDA-96DF-C6DE187016FA}" srcOrd="0" destOrd="0" presId="urn:microsoft.com/office/officeart/2008/layout/NameandTitleOrganizationalChart"/>
    <dgm:cxn modelId="{98EAB699-B7C6-41FC-8147-021EB6E532EB}" type="presOf" srcId="{3EA169AF-0666-4E3F-8325-AAEDC165190C}" destId="{D9C806A5-F86B-4351-B127-184DB5E58DE8}" srcOrd="1" destOrd="0" presId="urn:microsoft.com/office/officeart/2008/layout/NameandTitleOrganizationalChart"/>
    <dgm:cxn modelId="{8058F4A2-8BB9-49A9-81C1-2C84D2FA2079}" type="presOf" srcId="{80466A92-561C-4570-9F02-176F826BC65A}" destId="{0FFBE9AC-8E89-458D-805D-0841F4E553A2}" srcOrd="0" destOrd="0" presId="urn:microsoft.com/office/officeart/2008/layout/NameandTitleOrganizationalChart"/>
    <dgm:cxn modelId="{CF4CB2A3-14A3-4E09-9EA1-333F2A7B1864}" srcId="{1DF24776-A04E-456A-9DDE-E268E0927E54}" destId="{BDA1324B-6B32-439B-B3C2-48046D73F1D8}" srcOrd="0" destOrd="0" parTransId="{8B2069FB-1379-4E37-BF1D-A366BFCFF81F}" sibTransId="{7FE0D8C7-DE04-4637-9A20-95D705EF6D25}"/>
    <dgm:cxn modelId="{0C684CAE-22E6-4421-9717-6A8DF8BE4B32}" type="presOf" srcId="{2AF1B206-0039-4A26-8A79-80436305B118}" destId="{073C74DD-74A6-4142-A353-3AD79A39370C}" srcOrd="0" destOrd="0" presId="urn:microsoft.com/office/officeart/2008/layout/NameandTitleOrganizationalChart"/>
    <dgm:cxn modelId="{61AB05AF-0D99-4CBE-BCF0-FBFEDE325CA8}" type="presOf" srcId="{59AC78C2-8BA3-464D-84CC-4B51320684C1}" destId="{D1A778AD-F371-4849-9DE6-F0F24F23DAF3}" srcOrd="0" destOrd="0" presId="urn:microsoft.com/office/officeart/2008/layout/NameandTitleOrganizationalChart"/>
    <dgm:cxn modelId="{CB2E0FB0-6A7E-4F08-AC50-193D0DBF5395}" type="presOf" srcId="{FACBEBC4-2D9B-4AA6-BAA4-1C3757A9950C}" destId="{41B42F41-0EA1-4234-9A65-9B80A8ABCF49}" srcOrd="0" destOrd="0" presId="urn:microsoft.com/office/officeart/2008/layout/NameandTitleOrganizationalChart"/>
    <dgm:cxn modelId="{9A6B8EB2-D3CD-4C07-871F-279BA7D7B5F2}" type="presOf" srcId="{3EA169AF-0666-4E3F-8325-AAEDC165190C}" destId="{378F0285-9383-4D86-A8BB-343360754E80}" srcOrd="0" destOrd="0" presId="urn:microsoft.com/office/officeart/2008/layout/NameandTitleOrganizationalChart"/>
    <dgm:cxn modelId="{865E67B3-F442-44CB-978F-19ADD21E3241}" type="presOf" srcId="{F643A2F3-3410-413D-AA3E-15878B904607}" destId="{A2E2FD72-F1C9-4B38-ADFC-076B61A33972}" srcOrd="0" destOrd="0" presId="urn:microsoft.com/office/officeart/2008/layout/NameandTitleOrganizationalChart"/>
    <dgm:cxn modelId="{4738BFB7-EEB0-409C-B01B-2F502D5818ED}" type="presOf" srcId="{80466A92-561C-4570-9F02-176F826BC65A}" destId="{2017B943-D166-4484-8671-199C1D3A3CE3}" srcOrd="1" destOrd="0" presId="urn:microsoft.com/office/officeart/2008/layout/NameandTitleOrganizationalChart"/>
    <dgm:cxn modelId="{9A0C71CC-C8B0-4CFD-83D6-C1B8DFE7F345}" type="presOf" srcId="{1DF24776-A04E-456A-9DDE-E268E0927E54}" destId="{B6B9DE62-7233-4E44-BA7D-0DD6BA02EB71}" srcOrd="1" destOrd="0" presId="urn:microsoft.com/office/officeart/2008/layout/NameandTitleOrganizationalChart"/>
    <dgm:cxn modelId="{0AA9B3D0-AD27-4DD5-9514-BA7D19CC8215}" type="presOf" srcId="{4CB3F665-B21C-456D-9BDA-714BD7977CA2}" destId="{12D555EE-F4D9-4ECF-A1A3-C5742B4FCACF}" srcOrd="0" destOrd="0" presId="urn:microsoft.com/office/officeart/2008/layout/NameandTitleOrganizationalChart"/>
    <dgm:cxn modelId="{E5EA3FD3-7E33-424A-880E-460E8D84CB89}" type="presOf" srcId="{D4B87FFD-03B7-4040-82C2-F97E3F90670C}" destId="{8A1803D6-9DB0-4CD1-9B0B-9124774C920C}" srcOrd="0" destOrd="0" presId="urn:microsoft.com/office/officeart/2008/layout/NameandTitleOrganizationalChart"/>
    <dgm:cxn modelId="{874E7DD4-D446-4A3E-9068-14E8AFC330FD}" type="presOf" srcId="{26C30813-B09F-4265-A705-F543C9E25EAB}" destId="{81BDFAC3-E24B-4C6F-9690-E6CF29B61499}" srcOrd="0" destOrd="0" presId="urn:microsoft.com/office/officeart/2008/layout/NameandTitleOrganizationalChart"/>
    <dgm:cxn modelId="{DCED9BD7-EC7B-41BB-810B-AF33DE4329FC}" type="presOf" srcId="{FD5BC695-6FA2-4E00-83A8-7840A54F3343}" destId="{E5B5BE51-4377-43D8-B78C-302BEC8E6306}" srcOrd="0" destOrd="0" presId="urn:microsoft.com/office/officeart/2008/layout/NameandTitleOrganizationalChart"/>
    <dgm:cxn modelId="{F99C58D8-3590-4CCC-A4D7-0266F0026428}" type="presOf" srcId="{E29790A6-9C1F-4FD4-9F66-E75E5A703B77}" destId="{2CA803CC-8DBC-4975-8BC8-D9B8AC68F06D}" srcOrd="0" destOrd="0" presId="urn:microsoft.com/office/officeart/2008/layout/NameandTitleOrganizationalChart"/>
    <dgm:cxn modelId="{09F0F5D8-B9B3-455A-86AC-939757EDCF0D}" srcId="{5B1B8ECD-3900-4816-980B-B959253F60F3}" destId="{F643A2F3-3410-413D-AA3E-15878B904607}" srcOrd="0" destOrd="0" parTransId="{C4D26C12-7C0A-4152-9D52-E5E1F331EEC2}" sibTransId="{33F3ECB6-30F1-453D-9971-75CE7B7260AD}"/>
    <dgm:cxn modelId="{BC123DDB-E998-4300-BF76-3D1AF8EE97AF}" type="presOf" srcId="{CF4289F4-AD12-4973-8C93-E362835755C3}" destId="{D0F3661D-91D6-450C-918D-E6EC5C079C62}" srcOrd="1" destOrd="0" presId="urn:microsoft.com/office/officeart/2008/layout/NameandTitleOrganizationalChart"/>
    <dgm:cxn modelId="{69289FDB-5E9D-47B8-8424-F3AB7CDFE271}" type="presOf" srcId="{D4B87FFD-03B7-4040-82C2-F97E3F90670C}" destId="{8E665683-B26A-4AE5-A263-8FCA3C7AF8B0}" srcOrd="1" destOrd="0" presId="urn:microsoft.com/office/officeart/2008/layout/NameandTitleOrganizationalChart"/>
    <dgm:cxn modelId="{CC616ADE-C9AF-4A8C-A5FD-859D2BAD8A75}" type="presOf" srcId="{24C86A87-D9EA-43B4-A079-8E94AC9F6E80}" destId="{514C9F7F-047A-4806-AF8F-90B1074656EC}" srcOrd="0" destOrd="0" presId="urn:microsoft.com/office/officeart/2008/layout/NameandTitleOrganizationalChart"/>
    <dgm:cxn modelId="{9FE72CE3-E609-46D0-8338-3FC36E800E72}" srcId="{3EA169AF-0666-4E3F-8325-AAEDC165190C}" destId="{2A281C34-FE0B-4320-9B5E-48016EE7D28C}" srcOrd="0" destOrd="0" parTransId="{8DA57F75-4A02-41F1-8321-FD90079D75F5}" sibTransId="{EEFDC60B-1952-45AE-85E5-DFCD4222C407}"/>
    <dgm:cxn modelId="{481AB4EB-7112-4B22-A45B-24661423B8D7}" type="presOf" srcId="{1DF24776-A04E-456A-9DDE-E268E0927E54}" destId="{57B6D6BE-0BCF-46B4-90D1-A69568DCE8BE}" srcOrd="0" destOrd="0" presId="urn:microsoft.com/office/officeart/2008/layout/NameandTitleOrganizationalChart"/>
    <dgm:cxn modelId="{FC2DC9F4-8CE8-49F1-85AF-FADEB0F8C740}" srcId="{1DF24776-A04E-456A-9DDE-E268E0927E54}" destId="{61084E5B-2233-448C-B3A1-2F89F8D80E3A}" srcOrd="3" destOrd="0" parTransId="{26C30813-B09F-4265-A705-F543C9E25EAB}" sibTransId="{5594FFD5-3878-430E-B676-E3A8A1D1D416}"/>
    <dgm:cxn modelId="{EB9B05F6-BE01-4581-9687-9325F5F72352}" srcId="{1DF24776-A04E-456A-9DDE-E268E0927E54}" destId="{80466A92-561C-4570-9F02-176F826BC65A}" srcOrd="4" destOrd="0" parTransId="{77937CB3-FAAE-4422-95A1-A9AF556289CA}" sibTransId="{0A4C2F4D-048B-44CB-8D3C-6DFC606784CA}"/>
    <dgm:cxn modelId="{F411A3FD-3EC4-4B02-9AD4-E38A181056F1}" type="presOf" srcId="{5B1B8ECD-3900-4816-980B-B959253F60F3}" destId="{C1AE8FFC-2069-4962-BA0C-39CAC14F2D65}" srcOrd="0" destOrd="0" presId="urn:microsoft.com/office/officeart/2008/layout/NameandTitleOrganizationalChart"/>
    <dgm:cxn modelId="{4500FBA3-9BC9-4FD0-B9B5-CF7D6B795ECA}" type="presParOf" srcId="{41B42F41-0EA1-4234-9A65-9B80A8ABCF49}" destId="{BD8B6200-DB13-47D5-A667-8C08618E7CA3}" srcOrd="0" destOrd="0" presId="urn:microsoft.com/office/officeart/2008/layout/NameandTitleOrganizationalChart"/>
    <dgm:cxn modelId="{853F9CE0-C4B3-48A3-9C5B-9379393B98A7}" type="presParOf" srcId="{BD8B6200-DB13-47D5-A667-8C08618E7CA3}" destId="{B57FA273-3F3B-4411-A0F4-F6DBEE174E39}" srcOrd="0" destOrd="0" presId="urn:microsoft.com/office/officeart/2008/layout/NameandTitleOrganizationalChart"/>
    <dgm:cxn modelId="{34DD13E2-1CB6-4F2B-AF5C-02F438226FBB}" type="presParOf" srcId="{B57FA273-3F3B-4411-A0F4-F6DBEE174E39}" destId="{57B6D6BE-0BCF-46B4-90D1-A69568DCE8BE}" srcOrd="0" destOrd="0" presId="urn:microsoft.com/office/officeart/2008/layout/NameandTitleOrganizationalChart"/>
    <dgm:cxn modelId="{D8D575C2-B923-4C88-B046-24BC5597122B}" type="presParOf" srcId="{B57FA273-3F3B-4411-A0F4-F6DBEE174E39}" destId="{B7D89209-15AB-4015-B364-B84BB077755C}" srcOrd="1" destOrd="0" presId="urn:microsoft.com/office/officeart/2008/layout/NameandTitleOrganizationalChart"/>
    <dgm:cxn modelId="{6FCBC825-B471-4231-99C2-BE00F382DFA1}" type="presParOf" srcId="{B57FA273-3F3B-4411-A0F4-F6DBEE174E39}" destId="{B6B9DE62-7233-4E44-BA7D-0DD6BA02EB71}" srcOrd="2" destOrd="0" presId="urn:microsoft.com/office/officeart/2008/layout/NameandTitleOrganizationalChart"/>
    <dgm:cxn modelId="{076EE53A-1AE5-4637-AB9A-E97DAFC4E9A6}" type="presParOf" srcId="{BD8B6200-DB13-47D5-A667-8C08618E7CA3}" destId="{78C056B0-9063-4375-B122-566FD82D4788}" srcOrd="1" destOrd="0" presId="urn:microsoft.com/office/officeart/2008/layout/NameandTitleOrganizationalChart"/>
    <dgm:cxn modelId="{713C08BE-80E6-4134-8CC2-0411073B5A18}" type="presParOf" srcId="{78C056B0-9063-4375-B122-566FD82D4788}" destId="{D515DDBB-CC0B-400E-A44E-942D667D6C58}" srcOrd="0" destOrd="0" presId="urn:microsoft.com/office/officeart/2008/layout/NameandTitleOrganizationalChart"/>
    <dgm:cxn modelId="{C7577206-C628-461A-BE57-3FD29C57B615}" type="presParOf" srcId="{78C056B0-9063-4375-B122-566FD82D4788}" destId="{8E4B9C2C-2450-4DC0-9D4E-7E8EC24EEE78}" srcOrd="1" destOrd="0" presId="urn:microsoft.com/office/officeart/2008/layout/NameandTitleOrganizationalChart"/>
    <dgm:cxn modelId="{6E96FFD5-E16A-47E0-9C04-5AFB20B0CE41}" type="presParOf" srcId="{8E4B9C2C-2450-4DC0-9D4E-7E8EC24EEE78}" destId="{7AF4B5FE-43EF-47D4-92A4-ED2A93EC878B}" srcOrd="0" destOrd="0" presId="urn:microsoft.com/office/officeart/2008/layout/NameandTitleOrganizationalChart"/>
    <dgm:cxn modelId="{8B36174E-EF46-4833-A93B-E45F625AED41}" type="presParOf" srcId="{7AF4B5FE-43EF-47D4-92A4-ED2A93EC878B}" destId="{A1E5F579-609D-436E-9419-7D69D0C49D5C}" srcOrd="0" destOrd="0" presId="urn:microsoft.com/office/officeart/2008/layout/NameandTitleOrganizationalChart"/>
    <dgm:cxn modelId="{F69953E3-465B-44AE-8CC7-FB8483BCE75D}" type="presParOf" srcId="{7AF4B5FE-43EF-47D4-92A4-ED2A93EC878B}" destId="{016DC563-66E4-4B1E-BA01-F84D2D5A9072}" srcOrd="1" destOrd="0" presId="urn:microsoft.com/office/officeart/2008/layout/NameandTitleOrganizationalChart"/>
    <dgm:cxn modelId="{3B10B888-743A-4DC6-9249-B5CDD47FD71D}" type="presParOf" srcId="{7AF4B5FE-43EF-47D4-92A4-ED2A93EC878B}" destId="{26BC5E25-C0CC-4371-947B-DB1AF6C5D361}" srcOrd="2" destOrd="0" presId="urn:microsoft.com/office/officeart/2008/layout/NameandTitleOrganizationalChart"/>
    <dgm:cxn modelId="{AA652467-C283-45A9-BFE5-2C99BE81B394}" type="presParOf" srcId="{8E4B9C2C-2450-4DC0-9D4E-7E8EC24EEE78}" destId="{2DD97D1E-3FEE-46EC-9E34-4BE9DC1F2F68}" srcOrd="1" destOrd="0" presId="urn:microsoft.com/office/officeart/2008/layout/NameandTitleOrganizationalChart"/>
    <dgm:cxn modelId="{6B8520A6-D06B-471E-A543-2810614D2970}" type="presParOf" srcId="{2DD97D1E-3FEE-46EC-9E34-4BE9DC1F2F68}" destId="{073C74DD-74A6-4142-A353-3AD79A39370C}" srcOrd="0" destOrd="0" presId="urn:microsoft.com/office/officeart/2008/layout/NameandTitleOrganizationalChart"/>
    <dgm:cxn modelId="{68978643-E446-484F-82D7-C1BB95EAB66D}" type="presParOf" srcId="{2DD97D1E-3FEE-46EC-9E34-4BE9DC1F2F68}" destId="{D5A9D213-F383-4288-9567-DF1CFE235CFC}" srcOrd="1" destOrd="0" presId="urn:microsoft.com/office/officeart/2008/layout/NameandTitleOrganizationalChart"/>
    <dgm:cxn modelId="{91CD2C84-F252-469D-8D8C-7016B86BA9F3}" type="presParOf" srcId="{D5A9D213-F383-4288-9567-DF1CFE235CFC}" destId="{C6B6EAED-789C-4EEB-B9E9-703FBD668869}" srcOrd="0" destOrd="0" presId="urn:microsoft.com/office/officeart/2008/layout/NameandTitleOrganizationalChart"/>
    <dgm:cxn modelId="{30E27BFF-834C-4C24-8EA8-D70C290DC06E}" type="presParOf" srcId="{C6B6EAED-789C-4EEB-B9E9-703FBD668869}" destId="{5554B1CD-F576-4D1D-8440-823F2E83B795}" srcOrd="0" destOrd="0" presId="urn:microsoft.com/office/officeart/2008/layout/NameandTitleOrganizationalChart"/>
    <dgm:cxn modelId="{D2082AD5-CEFA-4DF4-BAD4-89944F1090DF}" type="presParOf" srcId="{C6B6EAED-789C-4EEB-B9E9-703FBD668869}" destId="{DD725A53-5A0F-47F8-AB44-F9981BFA96FE}" srcOrd="1" destOrd="0" presId="urn:microsoft.com/office/officeart/2008/layout/NameandTitleOrganizationalChart"/>
    <dgm:cxn modelId="{9D1C4120-06F8-43AA-9C6D-7B70E358833E}" type="presParOf" srcId="{C6B6EAED-789C-4EEB-B9E9-703FBD668869}" destId="{94CDF55E-AB74-4554-A512-CEC89B8FCCE6}" srcOrd="2" destOrd="0" presId="urn:microsoft.com/office/officeart/2008/layout/NameandTitleOrganizationalChart"/>
    <dgm:cxn modelId="{778594D4-0A2C-4720-AE72-594A45858560}" type="presParOf" srcId="{D5A9D213-F383-4288-9567-DF1CFE235CFC}" destId="{1590E1D8-A49C-4AE4-B7A6-1021DC5742A0}" srcOrd="1" destOrd="0" presId="urn:microsoft.com/office/officeart/2008/layout/NameandTitleOrganizationalChart"/>
    <dgm:cxn modelId="{56DF20D0-2F7A-4B7B-9016-B5458C8DB46D}" type="presParOf" srcId="{D5A9D213-F383-4288-9567-DF1CFE235CFC}" destId="{6AC260A6-8A95-484F-91B7-44EB921F0336}" srcOrd="2" destOrd="0" presId="urn:microsoft.com/office/officeart/2008/layout/NameandTitleOrganizationalChart"/>
    <dgm:cxn modelId="{C97DF63A-388A-40B2-BBDF-BFA608416045}" type="presParOf" srcId="{8E4B9C2C-2450-4DC0-9D4E-7E8EC24EEE78}" destId="{911D3B3F-7863-4631-AF18-6BC08FA39FFD}" srcOrd="2" destOrd="0" presId="urn:microsoft.com/office/officeart/2008/layout/NameandTitleOrganizationalChart"/>
    <dgm:cxn modelId="{54686745-08E7-4916-86F8-3F4FC067E42A}" type="presParOf" srcId="{78C056B0-9063-4375-B122-566FD82D4788}" destId="{D1A778AD-F371-4849-9DE6-F0F24F23DAF3}" srcOrd="2" destOrd="0" presId="urn:microsoft.com/office/officeart/2008/layout/NameandTitleOrganizationalChart"/>
    <dgm:cxn modelId="{17CBE724-732C-4C2E-86FF-8EF16360DF97}" type="presParOf" srcId="{78C056B0-9063-4375-B122-566FD82D4788}" destId="{740668A0-615A-4CD1-99EA-436BBF40361C}" srcOrd="3" destOrd="0" presId="urn:microsoft.com/office/officeart/2008/layout/NameandTitleOrganizationalChart"/>
    <dgm:cxn modelId="{1E5D4197-F830-4302-AC78-60E69C090C1E}" type="presParOf" srcId="{740668A0-615A-4CD1-99EA-436BBF40361C}" destId="{EBBEB3C8-74AC-4740-B6DE-A7792D97A971}" srcOrd="0" destOrd="0" presId="urn:microsoft.com/office/officeart/2008/layout/NameandTitleOrganizationalChart"/>
    <dgm:cxn modelId="{6CFA7369-61FA-460B-B812-291752B5DCB3}" type="presParOf" srcId="{EBBEB3C8-74AC-4740-B6DE-A7792D97A971}" destId="{C1AE8FFC-2069-4962-BA0C-39CAC14F2D65}" srcOrd="0" destOrd="0" presId="urn:microsoft.com/office/officeart/2008/layout/NameandTitleOrganizationalChart"/>
    <dgm:cxn modelId="{D856F1E1-1C40-4603-9ED4-7F90D06255DC}" type="presParOf" srcId="{EBBEB3C8-74AC-4740-B6DE-A7792D97A971}" destId="{9E207937-FFDB-4BA4-8DB7-F5CF23E40858}" srcOrd="1" destOrd="0" presId="urn:microsoft.com/office/officeart/2008/layout/NameandTitleOrganizationalChart"/>
    <dgm:cxn modelId="{B67B6281-0728-4125-B954-54B868B6E90E}" type="presParOf" srcId="{EBBEB3C8-74AC-4740-B6DE-A7792D97A971}" destId="{AE3D3E24-1488-41B9-987C-0266BD7F9CF4}" srcOrd="2" destOrd="0" presId="urn:microsoft.com/office/officeart/2008/layout/NameandTitleOrganizationalChart"/>
    <dgm:cxn modelId="{BC3F48B7-3F2E-4212-8ACC-F747BCF73DCD}" type="presParOf" srcId="{740668A0-615A-4CD1-99EA-436BBF40361C}" destId="{E019473B-2BF2-46F8-BA81-763D76D3991B}" srcOrd="1" destOrd="0" presId="urn:microsoft.com/office/officeart/2008/layout/NameandTitleOrganizationalChart"/>
    <dgm:cxn modelId="{E4BFDA76-F764-49BB-BA5B-DBA2AC6F6CC4}" type="presParOf" srcId="{E019473B-2BF2-46F8-BA81-763D76D3991B}" destId="{67C0CC99-982C-4CB6-8550-765EF76043EE}" srcOrd="0" destOrd="0" presId="urn:microsoft.com/office/officeart/2008/layout/NameandTitleOrganizationalChart"/>
    <dgm:cxn modelId="{5D71315C-5D72-4AB9-89ED-B4C8075CF174}" type="presParOf" srcId="{E019473B-2BF2-46F8-BA81-763D76D3991B}" destId="{F7FB460F-66DF-4F10-8F0A-47E1AE45F820}" srcOrd="1" destOrd="0" presId="urn:microsoft.com/office/officeart/2008/layout/NameandTitleOrganizationalChart"/>
    <dgm:cxn modelId="{5691F54E-E968-4C7E-8D87-46CD01870C70}" type="presParOf" srcId="{F7FB460F-66DF-4F10-8F0A-47E1AE45F820}" destId="{4D9EB90A-6CDE-4B4C-A86E-7E958420B12C}" srcOrd="0" destOrd="0" presId="urn:microsoft.com/office/officeart/2008/layout/NameandTitleOrganizationalChart"/>
    <dgm:cxn modelId="{E7A93520-18CC-4A64-9758-AC86F19543FF}" type="presParOf" srcId="{4D9EB90A-6CDE-4B4C-A86E-7E958420B12C}" destId="{A2E2FD72-F1C9-4B38-ADFC-076B61A33972}" srcOrd="0" destOrd="0" presId="urn:microsoft.com/office/officeart/2008/layout/NameandTitleOrganizationalChart"/>
    <dgm:cxn modelId="{F63DF6B8-248B-4339-9E17-8584E999C54E}" type="presParOf" srcId="{4D9EB90A-6CDE-4B4C-A86E-7E958420B12C}" destId="{18746D16-0245-424B-999B-6AA42119D4EB}" srcOrd="1" destOrd="0" presId="urn:microsoft.com/office/officeart/2008/layout/NameandTitleOrganizationalChart"/>
    <dgm:cxn modelId="{778C2AC8-C402-4A28-A421-2A249751EE62}" type="presParOf" srcId="{4D9EB90A-6CDE-4B4C-A86E-7E958420B12C}" destId="{72FF5C09-810B-4E2B-A98D-67BED549C1C8}" srcOrd="2" destOrd="0" presId="urn:microsoft.com/office/officeart/2008/layout/NameandTitleOrganizationalChart"/>
    <dgm:cxn modelId="{241A597C-92F5-461F-9665-812D4DE96F01}" type="presParOf" srcId="{F7FB460F-66DF-4F10-8F0A-47E1AE45F820}" destId="{9F154443-FB74-492A-A865-5463C30334DC}" srcOrd="1" destOrd="0" presId="urn:microsoft.com/office/officeart/2008/layout/NameandTitleOrganizationalChart"/>
    <dgm:cxn modelId="{0562C483-0885-4B52-B9C5-34714DC4C659}" type="presParOf" srcId="{F7FB460F-66DF-4F10-8F0A-47E1AE45F820}" destId="{DABAE102-1149-4063-9811-F18650189C42}" srcOrd="2" destOrd="0" presId="urn:microsoft.com/office/officeart/2008/layout/NameandTitleOrganizationalChart"/>
    <dgm:cxn modelId="{D806A80F-E558-465C-A599-B29128DC5B47}" type="presParOf" srcId="{740668A0-615A-4CD1-99EA-436BBF40361C}" destId="{159ECFC8-93BC-4E60-A155-EA37CA45630F}" srcOrd="2" destOrd="0" presId="urn:microsoft.com/office/officeart/2008/layout/NameandTitleOrganizationalChart"/>
    <dgm:cxn modelId="{B1D5EAF8-312F-4B2B-8F8E-AC86EB9F4D42}" type="presParOf" srcId="{78C056B0-9063-4375-B122-566FD82D4788}" destId="{740482CF-9599-45C3-8E86-6E7C8002A9E5}" srcOrd="4" destOrd="0" presId="urn:microsoft.com/office/officeart/2008/layout/NameandTitleOrganizationalChart"/>
    <dgm:cxn modelId="{861A5AB2-7751-441F-960F-A6607FD000C1}" type="presParOf" srcId="{78C056B0-9063-4375-B122-566FD82D4788}" destId="{08863285-4638-4411-A77E-1B602819BB2C}" srcOrd="5" destOrd="0" presId="urn:microsoft.com/office/officeart/2008/layout/NameandTitleOrganizationalChart"/>
    <dgm:cxn modelId="{EB542DDE-81DA-4910-85DF-DED74F3FCADC}" type="presParOf" srcId="{08863285-4638-4411-A77E-1B602819BB2C}" destId="{D0DA09B0-678B-4981-A9DD-7EDB3F3AD4E3}" srcOrd="0" destOrd="0" presId="urn:microsoft.com/office/officeart/2008/layout/NameandTitleOrganizationalChart"/>
    <dgm:cxn modelId="{A229A66F-13E9-4BCD-A905-0C30283D1DE9}" type="presParOf" srcId="{D0DA09B0-678B-4981-A9DD-7EDB3F3AD4E3}" destId="{2CA803CC-8DBC-4975-8BC8-D9B8AC68F06D}" srcOrd="0" destOrd="0" presId="urn:microsoft.com/office/officeart/2008/layout/NameandTitleOrganizationalChart"/>
    <dgm:cxn modelId="{83F27B0A-5D28-4DAD-B923-29FF353C24D1}" type="presParOf" srcId="{D0DA09B0-678B-4981-A9DD-7EDB3F3AD4E3}" destId="{1DDB5763-02EB-4674-85F1-DF8E9A7CA776}" srcOrd="1" destOrd="0" presId="urn:microsoft.com/office/officeart/2008/layout/NameandTitleOrganizationalChart"/>
    <dgm:cxn modelId="{4E220160-E21E-4D16-A64F-6AEA37149FCD}" type="presParOf" srcId="{D0DA09B0-678B-4981-A9DD-7EDB3F3AD4E3}" destId="{787DEA09-F843-4776-96BF-15B841850271}" srcOrd="2" destOrd="0" presId="urn:microsoft.com/office/officeart/2008/layout/NameandTitleOrganizationalChart"/>
    <dgm:cxn modelId="{B7043C74-5BD9-4ECB-8632-D3FCDDE9016C}" type="presParOf" srcId="{08863285-4638-4411-A77E-1B602819BB2C}" destId="{E39FD2C5-49A3-4C1E-BB64-9C4F248D4B16}" srcOrd="1" destOrd="0" presId="urn:microsoft.com/office/officeart/2008/layout/NameandTitleOrganizationalChart"/>
    <dgm:cxn modelId="{6CB8EBDE-B0A7-4C02-81FA-0B6DDE71D18D}" type="presParOf" srcId="{E39FD2C5-49A3-4C1E-BB64-9C4F248D4B16}" destId="{9C814CE5-A5CD-415A-AEA7-5BD43C57938E}" srcOrd="0" destOrd="0" presId="urn:microsoft.com/office/officeart/2008/layout/NameandTitleOrganizationalChart"/>
    <dgm:cxn modelId="{5D40B542-006E-470C-8EFA-E3C9F0F00279}" type="presParOf" srcId="{E39FD2C5-49A3-4C1E-BB64-9C4F248D4B16}" destId="{E99D5313-5D43-410A-9563-09C586315FF9}" srcOrd="1" destOrd="0" presId="urn:microsoft.com/office/officeart/2008/layout/NameandTitleOrganizationalChart"/>
    <dgm:cxn modelId="{521C7B67-468D-4F93-9748-08AB500875AC}" type="presParOf" srcId="{E99D5313-5D43-410A-9563-09C586315FF9}" destId="{3A65A59E-DA73-4BD3-99A5-883BBDF48B45}" srcOrd="0" destOrd="0" presId="urn:microsoft.com/office/officeart/2008/layout/NameandTitleOrganizationalChart"/>
    <dgm:cxn modelId="{37F03283-50D1-4F7F-A544-46B27CFCC550}" type="presParOf" srcId="{3A65A59E-DA73-4BD3-99A5-883BBDF48B45}" destId="{514C9F7F-047A-4806-AF8F-90B1074656EC}" srcOrd="0" destOrd="0" presId="urn:microsoft.com/office/officeart/2008/layout/NameandTitleOrganizationalChart"/>
    <dgm:cxn modelId="{5C720ABB-D2AC-41E3-A0D6-8D638A6FCA97}" type="presParOf" srcId="{3A65A59E-DA73-4BD3-99A5-883BBDF48B45}" destId="{E9B0F92C-7087-48CC-8820-5528AED2F665}" srcOrd="1" destOrd="0" presId="urn:microsoft.com/office/officeart/2008/layout/NameandTitleOrganizationalChart"/>
    <dgm:cxn modelId="{AC1958A4-E28C-4F22-9A45-96D5F889235E}" type="presParOf" srcId="{3A65A59E-DA73-4BD3-99A5-883BBDF48B45}" destId="{825C2A88-BA90-42F9-B8BA-DE7BEC809736}" srcOrd="2" destOrd="0" presId="urn:microsoft.com/office/officeart/2008/layout/NameandTitleOrganizationalChart"/>
    <dgm:cxn modelId="{1778690A-283E-43B5-AFAF-6615DAEA3CE1}" type="presParOf" srcId="{E99D5313-5D43-410A-9563-09C586315FF9}" destId="{68154D97-6642-4358-85C5-265762EBBFE7}" srcOrd="1" destOrd="0" presId="urn:microsoft.com/office/officeart/2008/layout/NameandTitleOrganizationalChart"/>
    <dgm:cxn modelId="{4D380412-E08E-4DE2-A8FA-2D3AAA1DDF21}" type="presParOf" srcId="{E99D5313-5D43-410A-9563-09C586315FF9}" destId="{9B1B9A77-7678-4C72-938C-F4A31241DB32}" srcOrd="2" destOrd="0" presId="urn:microsoft.com/office/officeart/2008/layout/NameandTitleOrganizationalChart"/>
    <dgm:cxn modelId="{3EE3594C-797C-457F-A69D-97DED81A8D59}" type="presParOf" srcId="{08863285-4638-4411-A77E-1B602819BB2C}" destId="{AF6DA501-218B-46B5-9A48-13663703F444}" srcOrd="2" destOrd="0" presId="urn:microsoft.com/office/officeart/2008/layout/NameandTitleOrganizationalChart"/>
    <dgm:cxn modelId="{069DC8EF-C531-4FCD-BF27-0F468AE2E0C5}" type="presParOf" srcId="{78C056B0-9063-4375-B122-566FD82D4788}" destId="{81BDFAC3-E24B-4C6F-9690-E6CF29B61499}" srcOrd="6" destOrd="0" presId="urn:microsoft.com/office/officeart/2008/layout/NameandTitleOrganizationalChart"/>
    <dgm:cxn modelId="{C3E872B0-3203-4A49-81F9-96B22825EAC5}" type="presParOf" srcId="{78C056B0-9063-4375-B122-566FD82D4788}" destId="{2F30D544-BD12-47F0-A60B-117EA43E4CAD}" srcOrd="7" destOrd="0" presId="urn:microsoft.com/office/officeart/2008/layout/NameandTitleOrganizationalChart"/>
    <dgm:cxn modelId="{6B28DB42-522A-4369-B410-2AAD804713C7}" type="presParOf" srcId="{2F30D544-BD12-47F0-A60B-117EA43E4CAD}" destId="{29203C6B-7E76-48E0-9CA2-A6C6E2DD614F}" srcOrd="0" destOrd="0" presId="urn:microsoft.com/office/officeart/2008/layout/NameandTitleOrganizationalChart"/>
    <dgm:cxn modelId="{734F6E33-B248-4D83-A94B-68B028A63565}" type="presParOf" srcId="{29203C6B-7E76-48E0-9CA2-A6C6E2DD614F}" destId="{CCED6316-C7E5-4DC7-A246-578D1FCAA3B3}" srcOrd="0" destOrd="0" presId="urn:microsoft.com/office/officeart/2008/layout/NameandTitleOrganizationalChart"/>
    <dgm:cxn modelId="{83D8F2F8-F884-4A9C-B0E6-3ABF0F679C0D}" type="presParOf" srcId="{29203C6B-7E76-48E0-9CA2-A6C6E2DD614F}" destId="{F4BE34C0-F3D4-4C5C-99FA-52AD3CAA44D4}" srcOrd="1" destOrd="0" presId="urn:microsoft.com/office/officeart/2008/layout/NameandTitleOrganizationalChart"/>
    <dgm:cxn modelId="{90294C8F-3C52-48A2-94E3-9D8EEE55F4C0}" type="presParOf" srcId="{29203C6B-7E76-48E0-9CA2-A6C6E2DD614F}" destId="{312C0E97-1E67-4B34-A34F-9FA57BC0AFD6}" srcOrd="2" destOrd="0" presId="urn:microsoft.com/office/officeart/2008/layout/NameandTitleOrganizationalChart"/>
    <dgm:cxn modelId="{D426A858-FC78-4698-978C-6AFC285A36C5}" type="presParOf" srcId="{2F30D544-BD12-47F0-A60B-117EA43E4CAD}" destId="{A4AB02F5-24D4-462B-8A15-3C4E35C6974F}" srcOrd="1" destOrd="0" presId="urn:microsoft.com/office/officeart/2008/layout/NameandTitleOrganizationalChart"/>
    <dgm:cxn modelId="{480BB5F9-2686-460D-9149-CF5BA1EA1499}" type="presParOf" srcId="{A4AB02F5-24D4-462B-8A15-3C4E35C6974F}" destId="{E5B5BE51-4377-43D8-B78C-302BEC8E6306}" srcOrd="0" destOrd="0" presId="urn:microsoft.com/office/officeart/2008/layout/NameandTitleOrganizationalChart"/>
    <dgm:cxn modelId="{25F48AFD-12D8-42D0-B1E2-F42996B8EC15}" type="presParOf" srcId="{A4AB02F5-24D4-462B-8A15-3C4E35C6974F}" destId="{05F35C9B-E675-418E-9B49-98B2DB6C604B}" srcOrd="1" destOrd="0" presId="urn:microsoft.com/office/officeart/2008/layout/NameandTitleOrganizationalChart"/>
    <dgm:cxn modelId="{76825637-A0D0-4418-9EBA-3514592C2881}" type="presParOf" srcId="{05F35C9B-E675-418E-9B49-98B2DB6C604B}" destId="{9C896D14-FFFE-41FC-B9EB-24F3C7D9513A}" srcOrd="0" destOrd="0" presId="urn:microsoft.com/office/officeart/2008/layout/NameandTitleOrganizationalChart"/>
    <dgm:cxn modelId="{AF2DB13F-A94C-43CB-B7F6-8C4D11B417E3}" type="presParOf" srcId="{9C896D14-FFFE-41FC-B9EB-24F3C7D9513A}" destId="{8A1803D6-9DB0-4CD1-9B0B-9124774C920C}" srcOrd="0" destOrd="0" presId="urn:microsoft.com/office/officeart/2008/layout/NameandTitleOrganizationalChart"/>
    <dgm:cxn modelId="{1AC33B39-F0FC-4354-A890-556D80EE0E8F}" type="presParOf" srcId="{9C896D14-FFFE-41FC-B9EB-24F3C7D9513A}" destId="{177B4FB7-23F1-4942-8558-740B6A23A146}" srcOrd="1" destOrd="0" presId="urn:microsoft.com/office/officeart/2008/layout/NameandTitleOrganizationalChart"/>
    <dgm:cxn modelId="{E87B6751-7698-4FBA-B09A-688881B67118}" type="presParOf" srcId="{9C896D14-FFFE-41FC-B9EB-24F3C7D9513A}" destId="{8E665683-B26A-4AE5-A263-8FCA3C7AF8B0}" srcOrd="2" destOrd="0" presId="urn:microsoft.com/office/officeart/2008/layout/NameandTitleOrganizationalChart"/>
    <dgm:cxn modelId="{CE753744-DA86-43C5-8272-BB3743CE03DA}" type="presParOf" srcId="{05F35C9B-E675-418E-9B49-98B2DB6C604B}" destId="{F1A70159-4B32-43BF-9D09-E85650E2F244}" srcOrd="1" destOrd="0" presId="urn:microsoft.com/office/officeart/2008/layout/NameandTitleOrganizationalChart"/>
    <dgm:cxn modelId="{E3086B4F-C583-4EA8-B8AA-268405409D71}" type="presParOf" srcId="{05F35C9B-E675-418E-9B49-98B2DB6C604B}" destId="{3A466137-888B-415E-AE1D-4B9EA9FD9D5C}" srcOrd="2" destOrd="0" presId="urn:microsoft.com/office/officeart/2008/layout/NameandTitleOrganizationalChart"/>
    <dgm:cxn modelId="{02439085-9D82-435D-93FA-E9A06FD9327B}" type="presParOf" srcId="{2F30D544-BD12-47F0-A60B-117EA43E4CAD}" destId="{702E7138-32EF-45EF-83AA-A810BCE45EC4}" srcOrd="2" destOrd="0" presId="urn:microsoft.com/office/officeart/2008/layout/NameandTitleOrganizationalChart"/>
    <dgm:cxn modelId="{73770379-EACA-424F-9BE3-B0A0810E35D5}" type="presParOf" srcId="{78C056B0-9063-4375-B122-566FD82D4788}" destId="{E134F13D-450D-4F3B-B165-E0E0B16EA947}" srcOrd="8" destOrd="0" presId="urn:microsoft.com/office/officeart/2008/layout/NameandTitleOrganizationalChart"/>
    <dgm:cxn modelId="{CD757995-59E2-494F-939F-C1EDAA53A243}" type="presParOf" srcId="{78C056B0-9063-4375-B122-566FD82D4788}" destId="{98F6FBF3-041C-47F2-A850-77574B3333D1}" srcOrd="9" destOrd="0" presId="urn:microsoft.com/office/officeart/2008/layout/NameandTitleOrganizationalChart"/>
    <dgm:cxn modelId="{269C765A-A737-44C6-963A-506811EF7CF7}" type="presParOf" srcId="{98F6FBF3-041C-47F2-A850-77574B3333D1}" destId="{88AE630D-EFB3-4EBB-945C-B65BC48C83C2}" srcOrd="0" destOrd="0" presId="urn:microsoft.com/office/officeart/2008/layout/NameandTitleOrganizationalChart"/>
    <dgm:cxn modelId="{A29950F4-F1C3-4149-9125-88A41F3E9EC8}" type="presParOf" srcId="{88AE630D-EFB3-4EBB-945C-B65BC48C83C2}" destId="{0FFBE9AC-8E89-458D-805D-0841F4E553A2}" srcOrd="0" destOrd="0" presId="urn:microsoft.com/office/officeart/2008/layout/NameandTitleOrganizationalChart"/>
    <dgm:cxn modelId="{18E8A25C-9E4D-4EBA-9CA3-0E02B70F9773}" type="presParOf" srcId="{88AE630D-EFB3-4EBB-945C-B65BC48C83C2}" destId="{3614ED2E-FB36-47E3-B82A-FEDF287A931A}" srcOrd="1" destOrd="0" presId="urn:microsoft.com/office/officeart/2008/layout/NameandTitleOrganizationalChart"/>
    <dgm:cxn modelId="{09396228-1247-415F-8919-24F5CE077CC8}" type="presParOf" srcId="{88AE630D-EFB3-4EBB-945C-B65BC48C83C2}" destId="{2017B943-D166-4484-8671-199C1D3A3CE3}" srcOrd="2" destOrd="0" presId="urn:microsoft.com/office/officeart/2008/layout/NameandTitleOrganizationalChart"/>
    <dgm:cxn modelId="{8F2ED56D-E8F7-4E72-A365-793D69DB658E}" type="presParOf" srcId="{98F6FBF3-041C-47F2-A850-77574B3333D1}" destId="{96E72975-0238-4BFE-8194-AD35F68A4C15}" srcOrd="1" destOrd="0" presId="urn:microsoft.com/office/officeart/2008/layout/NameandTitleOrganizationalChart"/>
    <dgm:cxn modelId="{1D6F6EE9-C2B5-4F78-B48B-B193587B92C1}" type="presParOf" srcId="{96E72975-0238-4BFE-8194-AD35F68A4C15}" destId="{EBAF45EA-37D9-4BDA-96DF-C6DE187016FA}" srcOrd="0" destOrd="0" presId="urn:microsoft.com/office/officeart/2008/layout/NameandTitleOrganizationalChart"/>
    <dgm:cxn modelId="{82D899B0-3B5C-4AA2-9699-ABADB597A16E}" type="presParOf" srcId="{96E72975-0238-4BFE-8194-AD35F68A4C15}" destId="{677EA5E5-2FB7-41C9-A5B3-3CBEA312FED8}" srcOrd="1" destOrd="0" presId="urn:microsoft.com/office/officeart/2008/layout/NameandTitleOrganizationalChart"/>
    <dgm:cxn modelId="{F28CFA10-6432-4DE9-929B-D113ACE00EA9}" type="presParOf" srcId="{677EA5E5-2FB7-41C9-A5B3-3CBEA312FED8}" destId="{ADD6B50A-DD29-423A-A65F-E8EBBB139D7A}" srcOrd="0" destOrd="0" presId="urn:microsoft.com/office/officeart/2008/layout/NameandTitleOrganizationalChart"/>
    <dgm:cxn modelId="{4D4AF1E5-6DD1-4120-8D58-BFB9E613144C}" type="presParOf" srcId="{ADD6B50A-DD29-423A-A65F-E8EBBB139D7A}" destId="{1874086F-2BB5-49F3-910F-AB4A57517AEE}" srcOrd="0" destOrd="0" presId="urn:microsoft.com/office/officeart/2008/layout/NameandTitleOrganizationalChart"/>
    <dgm:cxn modelId="{76A6E0CB-D71F-4166-A267-3C6866FCA723}" type="presParOf" srcId="{ADD6B50A-DD29-423A-A65F-E8EBBB139D7A}" destId="{E2DBCCAD-73AF-4C52-97A4-BD6B9FE1F1E7}" srcOrd="1" destOrd="0" presId="urn:microsoft.com/office/officeart/2008/layout/NameandTitleOrganizationalChart"/>
    <dgm:cxn modelId="{C7AB3235-0EBB-48B5-8926-A2B569DC5D6D}" type="presParOf" srcId="{ADD6B50A-DD29-423A-A65F-E8EBBB139D7A}" destId="{D0F3661D-91D6-450C-918D-E6EC5C079C62}" srcOrd="2" destOrd="0" presId="urn:microsoft.com/office/officeart/2008/layout/NameandTitleOrganizationalChart"/>
    <dgm:cxn modelId="{5671DBCE-CD2A-477D-A9E8-96FE4FDE3F3F}" type="presParOf" srcId="{677EA5E5-2FB7-41C9-A5B3-3CBEA312FED8}" destId="{AC214F7D-D022-44A7-94B1-ABF143194BD9}" srcOrd="1" destOrd="0" presId="urn:microsoft.com/office/officeart/2008/layout/NameandTitleOrganizationalChart"/>
    <dgm:cxn modelId="{386AB04D-5983-4C3E-8A71-74E400BA142F}" type="presParOf" srcId="{677EA5E5-2FB7-41C9-A5B3-3CBEA312FED8}" destId="{59C07D1F-D247-45B3-864D-A2D08CDAA129}" srcOrd="2" destOrd="0" presId="urn:microsoft.com/office/officeart/2008/layout/NameandTitleOrganizationalChart"/>
    <dgm:cxn modelId="{B53909BE-3B11-4EEE-A930-5B82D9E05A7C}" type="presParOf" srcId="{98F6FBF3-041C-47F2-A850-77574B3333D1}" destId="{69942331-0696-4C94-A294-781BE55F2A69}" srcOrd="2" destOrd="0" presId="urn:microsoft.com/office/officeart/2008/layout/NameandTitleOrganizationalChart"/>
    <dgm:cxn modelId="{FE689EA0-282A-416E-81FD-F9A625C7768F}" type="presParOf" srcId="{78C056B0-9063-4375-B122-566FD82D4788}" destId="{12D555EE-F4D9-4ECF-A1A3-C5742B4FCACF}" srcOrd="10" destOrd="0" presId="urn:microsoft.com/office/officeart/2008/layout/NameandTitleOrganizationalChart"/>
    <dgm:cxn modelId="{47007A0B-7B34-4C9A-9F12-0728B85A7678}" type="presParOf" srcId="{78C056B0-9063-4375-B122-566FD82D4788}" destId="{591BE1D6-8D19-458E-843E-02C793462B30}" srcOrd="11" destOrd="0" presId="urn:microsoft.com/office/officeart/2008/layout/NameandTitleOrganizationalChart"/>
    <dgm:cxn modelId="{F28824DA-BBD7-414A-9EBC-0C2DB1A7D687}" type="presParOf" srcId="{591BE1D6-8D19-458E-843E-02C793462B30}" destId="{C3C462DF-36EF-4A72-9B69-19EAD6F2E1AA}" srcOrd="0" destOrd="0" presId="urn:microsoft.com/office/officeart/2008/layout/NameandTitleOrganizationalChart"/>
    <dgm:cxn modelId="{1D6C2802-CDF5-49A3-A712-41928A81700B}" type="presParOf" srcId="{C3C462DF-36EF-4A72-9B69-19EAD6F2E1AA}" destId="{378F0285-9383-4D86-A8BB-343360754E80}" srcOrd="0" destOrd="0" presId="urn:microsoft.com/office/officeart/2008/layout/NameandTitleOrganizationalChart"/>
    <dgm:cxn modelId="{14BDB8F9-0B51-4F63-A0DF-06D783BE8495}" type="presParOf" srcId="{C3C462DF-36EF-4A72-9B69-19EAD6F2E1AA}" destId="{9A8B1A99-B5B3-46C5-AD7A-BE69001422D4}" srcOrd="1" destOrd="0" presId="urn:microsoft.com/office/officeart/2008/layout/NameandTitleOrganizationalChart"/>
    <dgm:cxn modelId="{D1A3C0FA-DCFC-43EE-BFBD-09E660FD6804}" type="presParOf" srcId="{C3C462DF-36EF-4A72-9B69-19EAD6F2E1AA}" destId="{D9C806A5-F86B-4351-B127-184DB5E58DE8}" srcOrd="2" destOrd="0" presId="urn:microsoft.com/office/officeart/2008/layout/NameandTitleOrganizationalChart"/>
    <dgm:cxn modelId="{7DA30840-2140-4595-9077-9F0BD60D8BAB}" type="presParOf" srcId="{591BE1D6-8D19-458E-843E-02C793462B30}" destId="{C5A81EE8-8954-481D-9BE8-8D6A64EA6C7D}" srcOrd="1" destOrd="0" presId="urn:microsoft.com/office/officeart/2008/layout/NameandTitleOrganizationalChart"/>
    <dgm:cxn modelId="{200383B4-64FE-4968-BDA4-13C1255CD5BA}" type="presParOf" srcId="{C5A81EE8-8954-481D-9BE8-8D6A64EA6C7D}" destId="{637FA449-0550-4CEE-8D31-0CDB70CB42FE}" srcOrd="0" destOrd="0" presId="urn:microsoft.com/office/officeart/2008/layout/NameandTitleOrganizationalChart"/>
    <dgm:cxn modelId="{3A62F2F6-9ECE-49DD-92B0-C08B1A225433}" type="presParOf" srcId="{C5A81EE8-8954-481D-9BE8-8D6A64EA6C7D}" destId="{F96557F9-6556-470A-888C-B7B93D8FE9DD}" srcOrd="1" destOrd="0" presId="urn:microsoft.com/office/officeart/2008/layout/NameandTitleOrganizationalChart"/>
    <dgm:cxn modelId="{CD6565D1-5372-4642-9C1A-7636C3B06796}" type="presParOf" srcId="{F96557F9-6556-470A-888C-B7B93D8FE9DD}" destId="{4E402913-A682-4AB4-82F0-6977F0E313E0}" srcOrd="0" destOrd="0" presId="urn:microsoft.com/office/officeart/2008/layout/NameandTitleOrganizationalChart"/>
    <dgm:cxn modelId="{BC7FC5E1-650D-41D4-9DF6-B808A12528E0}" type="presParOf" srcId="{4E402913-A682-4AB4-82F0-6977F0E313E0}" destId="{0A4246DB-654C-4C4F-9E64-71A6A5EC2543}" srcOrd="0" destOrd="0" presId="urn:microsoft.com/office/officeart/2008/layout/NameandTitleOrganizationalChart"/>
    <dgm:cxn modelId="{549BEF0F-B613-4091-8769-A5CC8DA22ED0}" type="presParOf" srcId="{4E402913-A682-4AB4-82F0-6977F0E313E0}" destId="{0F7D9552-2DA4-4302-B4CF-A45A642B3DE7}" srcOrd="1" destOrd="0" presId="urn:microsoft.com/office/officeart/2008/layout/NameandTitleOrganizationalChart"/>
    <dgm:cxn modelId="{15AD8A16-1212-4216-A7C7-10C99E24E0B0}" type="presParOf" srcId="{4E402913-A682-4AB4-82F0-6977F0E313E0}" destId="{B5704275-64F8-4BAB-9E6E-3C0C32BBC07D}" srcOrd="2" destOrd="0" presId="urn:microsoft.com/office/officeart/2008/layout/NameandTitleOrganizationalChart"/>
    <dgm:cxn modelId="{6538D316-4C64-49C4-A5FE-BCA8056696C5}" type="presParOf" srcId="{F96557F9-6556-470A-888C-B7B93D8FE9DD}" destId="{E2AD797A-18EE-43A2-A6D5-672D0018A8E6}" srcOrd="1" destOrd="0" presId="urn:microsoft.com/office/officeart/2008/layout/NameandTitleOrganizationalChart"/>
    <dgm:cxn modelId="{8B404753-22AD-44FA-87EC-C3F59FDA3C86}" type="presParOf" srcId="{F96557F9-6556-470A-888C-B7B93D8FE9DD}" destId="{962E73A2-0E85-4FA2-9480-E81D04482453}" srcOrd="2" destOrd="0" presId="urn:microsoft.com/office/officeart/2008/layout/NameandTitleOrganizationalChart"/>
    <dgm:cxn modelId="{0FF76A8F-1887-458F-BC06-B0127B14D339}" type="presParOf" srcId="{591BE1D6-8D19-458E-843E-02C793462B30}" destId="{818BE4D9-F9F8-4891-AA61-A8FB36357C1E}" srcOrd="2" destOrd="0" presId="urn:microsoft.com/office/officeart/2008/layout/NameandTitleOrganizationalChart"/>
    <dgm:cxn modelId="{926A926C-3DBD-4140-8724-B4380FF0ECC6}" type="presParOf" srcId="{BD8B6200-DB13-47D5-A667-8C08618E7CA3}" destId="{A1128C68-26A7-4DF9-B68A-E16B13C54E8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E49E7-24FA-4DEB-93A9-A428444835B8}">
      <dsp:nvSpPr>
        <dsp:cNvPr id="0" name=""/>
        <dsp:cNvSpPr/>
      </dsp:nvSpPr>
      <dsp:spPr>
        <a:xfrm>
          <a:off x="5904328" y="968694"/>
          <a:ext cx="150977" cy="697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373"/>
              </a:lnTo>
              <a:lnTo>
                <a:pt x="150977" y="6973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689FD-B51A-4FA9-950F-18EB8813B5AE}">
      <dsp:nvSpPr>
        <dsp:cNvPr id="0" name=""/>
        <dsp:cNvSpPr/>
      </dsp:nvSpPr>
      <dsp:spPr>
        <a:xfrm>
          <a:off x="5628378" y="968694"/>
          <a:ext cx="275949" cy="697373"/>
        </a:xfrm>
        <a:custGeom>
          <a:avLst/>
          <a:gdLst/>
          <a:ahLst/>
          <a:cxnLst/>
          <a:rect l="0" t="0" r="0" b="0"/>
          <a:pathLst>
            <a:path>
              <a:moveTo>
                <a:pt x="275949" y="0"/>
              </a:moveTo>
              <a:lnTo>
                <a:pt x="275949" y="697373"/>
              </a:lnTo>
              <a:lnTo>
                <a:pt x="0" y="69737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C740-421F-47FE-8A4E-FA6A9C41BB53}">
      <dsp:nvSpPr>
        <dsp:cNvPr id="0" name=""/>
        <dsp:cNvSpPr/>
      </dsp:nvSpPr>
      <dsp:spPr>
        <a:xfrm>
          <a:off x="10868111" y="3010487"/>
          <a:ext cx="91440" cy="374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044"/>
              </a:lnTo>
              <a:lnTo>
                <a:pt x="60901" y="223044"/>
              </a:lnTo>
              <a:lnTo>
                <a:pt x="60901" y="374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EEE6E-5A5A-43A5-A9AF-BAC4697E2767}">
      <dsp:nvSpPr>
        <dsp:cNvPr id="0" name=""/>
        <dsp:cNvSpPr/>
      </dsp:nvSpPr>
      <dsp:spPr>
        <a:xfrm>
          <a:off x="5904328" y="968694"/>
          <a:ext cx="5009503" cy="139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768"/>
              </a:lnTo>
              <a:lnTo>
                <a:pt x="5009503" y="1243768"/>
              </a:lnTo>
              <a:lnTo>
                <a:pt x="5009503" y="139474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29219-8A3D-44DF-82FB-CDC653C3E291}">
      <dsp:nvSpPr>
        <dsp:cNvPr id="0" name=""/>
        <dsp:cNvSpPr/>
      </dsp:nvSpPr>
      <dsp:spPr>
        <a:xfrm>
          <a:off x="9193645" y="3010487"/>
          <a:ext cx="91440" cy="374022"/>
        </a:xfrm>
        <a:custGeom>
          <a:avLst/>
          <a:gdLst/>
          <a:ahLst/>
          <a:cxnLst/>
          <a:rect l="0" t="0" r="0" b="0"/>
          <a:pathLst>
            <a:path>
              <a:moveTo>
                <a:pt x="47896" y="0"/>
              </a:moveTo>
              <a:lnTo>
                <a:pt x="47896" y="223044"/>
              </a:lnTo>
              <a:lnTo>
                <a:pt x="45720" y="223044"/>
              </a:lnTo>
              <a:lnTo>
                <a:pt x="45720" y="374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728BC-1C48-4953-A741-4704665CF10B}">
      <dsp:nvSpPr>
        <dsp:cNvPr id="0" name=""/>
        <dsp:cNvSpPr/>
      </dsp:nvSpPr>
      <dsp:spPr>
        <a:xfrm>
          <a:off x="5904328" y="968694"/>
          <a:ext cx="3337213" cy="139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768"/>
              </a:lnTo>
              <a:lnTo>
                <a:pt x="3337213" y="1243768"/>
              </a:lnTo>
              <a:lnTo>
                <a:pt x="3337213" y="139474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613B4-7275-4D8B-989C-F5A12C85841A}">
      <dsp:nvSpPr>
        <dsp:cNvPr id="0" name=""/>
        <dsp:cNvSpPr/>
      </dsp:nvSpPr>
      <dsp:spPr>
        <a:xfrm>
          <a:off x="7517003" y="3010487"/>
          <a:ext cx="91440" cy="374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47CB3-2EEB-46D0-BAF4-5954FBEB2ED8}">
      <dsp:nvSpPr>
        <dsp:cNvPr id="0" name=""/>
        <dsp:cNvSpPr/>
      </dsp:nvSpPr>
      <dsp:spPr>
        <a:xfrm>
          <a:off x="5904328" y="968694"/>
          <a:ext cx="1658395" cy="139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768"/>
              </a:lnTo>
              <a:lnTo>
                <a:pt x="1658395" y="1243768"/>
              </a:lnTo>
              <a:lnTo>
                <a:pt x="1658395" y="139474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436EF-50C2-4DEE-A150-D0C3DEC8896D}">
      <dsp:nvSpPr>
        <dsp:cNvPr id="0" name=""/>
        <dsp:cNvSpPr/>
      </dsp:nvSpPr>
      <dsp:spPr>
        <a:xfrm>
          <a:off x="5813822" y="3010487"/>
          <a:ext cx="91440" cy="374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044"/>
              </a:lnTo>
              <a:lnTo>
                <a:pt x="58989" y="223044"/>
              </a:lnTo>
              <a:lnTo>
                <a:pt x="58989" y="374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8AC52-D87F-4F19-B6A9-C4B9B79AF345}">
      <dsp:nvSpPr>
        <dsp:cNvPr id="0" name=""/>
        <dsp:cNvSpPr/>
      </dsp:nvSpPr>
      <dsp:spPr>
        <a:xfrm>
          <a:off x="5813822" y="968694"/>
          <a:ext cx="91440" cy="1394746"/>
        </a:xfrm>
        <a:custGeom>
          <a:avLst/>
          <a:gdLst/>
          <a:ahLst/>
          <a:cxnLst/>
          <a:rect l="0" t="0" r="0" b="0"/>
          <a:pathLst>
            <a:path>
              <a:moveTo>
                <a:pt x="90505" y="0"/>
              </a:moveTo>
              <a:lnTo>
                <a:pt x="90505" y="1243768"/>
              </a:lnTo>
              <a:lnTo>
                <a:pt x="45720" y="1243768"/>
              </a:lnTo>
              <a:lnTo>
                <a:pt x="45720" y="1394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F649E-F055-4926-8989-452DADCE4BB5}">
      <dsp:nvSpPr>
        <dsp:cNvPr id="0" name=""/>
        <dsp:cNvSpPr/>
      </dsp:nvSpPr>
      <dsp:spPr>
        <a:xfrm>
          <a:off x="4105283" y="3010487"/>
          <a:ext cx="91440" cy="374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044"/>
              </a:lnTo>
              <a:lnTo>
                <a:pt x="61668" y="223044"/>
              </a:lnTo>
              <a:lnTo>
                <a:pt x="61668" y="374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87A87-BADB-4E23-BCCC-34F4E0A78E2B}">
      <dsp:nvSpPr>
        <dsp:cNvPr id="0" name=""/>
        <dsp:cNvSpPr/>
      </dsp:nvSpPr>
      <dsp:spPr>
        <a:xfrm>
          <a:off x="4151003" y="968694"/>
          <a:ext cx="1753324" cy="1394746"/>
        </a:xfrm>
        <a:custGeom>
          <a:avLst/>
          <a:gdLst/>
          <a:ahLst/>
          <a:cxnLst/>
          <a:rect l="0" t="0" r="0" b="0"/>
          <a:pathLst>
            <a:path>
              <a:moveTo>
                <a:pt x="1753324" y="0"/>
              </a:moveTo>
              <a:lnTo>
                <a:pt x="1753324" y="1243768"/>
              </a:lnTo>
              <a:lnTo>
                <a:pt x="0" y="1243768"/>
              </a:lnTo>
              <a:lnTo>
                <a:pt x="0" y="1394746"/>
              </a:lnTo>
            </a:path>
          </a:pathLst>
        </a:custGeom>
        <a:noFill/>
        <a:ln w="12700" cap="flat" cmpd="sng" algn="ctr">
          <a:solidFill>
            <a:srgbClr val="315E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9A504-FCEF-4D25-B182-CBAB6B1B48AE}">
      <dsp:nvSpPr>
        <dsp:cNvPr id="0" name=""/>
        <dsp:cNvSpPr/>
      </dsp:nvSpPr>
      <dsp:spPr>
        <a:xfrm>
          <a:off x="2412095" y="3010487"/>
          <a:ext cx="91440" cy="374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044"/>
              </a:lnTo>
              <a:lnTo>
                <a:pt x="53992" y="223044"/>
              </a:lnTo>
              <a:lnTo>
                <a:pt x="53992" y="374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7345A-3A1B-4A69-9DB8-0E3A96FA4B4C}">
      <dsp:nvSpPr>
        <dsp:cNvPr id="0" name=""/>
        <dsp:cNvSpPr/>
      </dsp:nvSpPr>
      <dsp:spPr>
        <a:xfrm>
          <a:off x="2457815" y="968694"/>
          <a:ext cx="3446512" cy="1394746"/>
        </a:xfrm>
        <a:custGeom>
          <a:avLst/>
          <a:gdLst/>
          <a:ahLst/>
          <a:cxnLst/>
          <a:rect l="0" t="0" r="0" b="0"/>
          <a:pathLst>
            <a:path>
              <a:moveTo>
                <a:pt x="3446512" y="0"/>
              </a:moveTo>
              <a:lnTo>
                <a:pt x="3446512" y="1243768"/>
              </a:lnTo>
              <a:lnTo>
                <a:pt x="0" y="1243768"/>
              </a:lnTo>
              <a:lnTo>
                <a:pt x="0" y="1394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7E67E-5B57-43DC-9054-98E6F68BAAC1}">
      <dsp:nvSpPr>
        <dsp:cNvPr id="0" name=""/>
        <dsp:cNvSpPr/>
      </dsp:nvSpPr>
      <dsp:spPr>
        <a:xfrm>
          <a:off x="693770" y="3010487"/>
          <a:ext cx="91440" cy="374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044"/>
              </a:lnTo>
              <a:lnTo>
                <a:pt x="66561" y="223044"/>
              </a:lnTo>
              <a:lnTo>
                <a:pt x="66561" y="374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A1CF2-7277-4FA2-9002-CC0D5299B99D}">
      <dsp:nvSpPr>
        <dsp:cNvPr id="0" name=""/>
        <dsp:cNvSpPr/>
      </dsp:nvSpPr>
      <dsp:spPr>
        <a:xfrm>
          <a:off x="739490" y="968694"/>
          <a:ext cx="5164837" cy="1394746"/>
        </a:xfrm>
        <a:custGeom>
          <a:avLst/>
          <a:gdLst/>
          <a:ahLst/>
          <a:cxnLst/>
          <a:rect l="0" t="0" r="0" b="0"/>
          <a:pathLst>
            <a:path>
              <a:moveTo>
                <a:pt x="5164837" y="0"/>
              </a:moveTo>
              <a:lnTo>
                <a:pt x="5164837" y="1243768"/>
              </a:lnTo>
              <a:lnTo>
                <a:pt x="0" y="1243768"/>
              </a:lnTo>
              <a:lnTo>
                <a:pt x="0" y="139474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6D6BE-0BCF-46B4-90D1-A69568DCE8BE}">
      <dsp:nvSpPr>
        <dsp:cNvPr id="0" name=""/>
        <dsp:cNvSpPr/>
      </dsp:nvSpPr>
      <dsp:spPr>
        <a:xfrm>
          <a:off x="5130223" y="321647"/>
          <a:ext cx="1548209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Dr. Ezemenari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M. Obasi</a:t>
          </a:r>
        </a:p>
      </dsp:txBody>
      <dsp:txXfrm>
        <a:off x="5130223" y="321647"/>
        <a:ext cx="1548209" cy="647047"/>
      </dsp:txXfrm>
    </dsp:sp>
    <dsp:sp modelId="{B7D89209-15AB-4015-B364-B84BB077755C}">
      <dsp:nvSpPr>
        <dsp:cNvPr id="0" name=""/>
        <dsp:cNvSpPr/>
      </dsp:nvSpPr>
      <dsp:spPr>
        <a:xfrm>
          <a:off x="5529413" y="824906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Vice President</a:t>
          </a:r>
        </a:p>
      </dsp:txBody>
      <dsp:txXfrm>
        <a:off x="5529413" y="824906"/>
        <a:ext cx="1124743" cy="215682"/>
      </dsp:txXfrm>
    </dsp:sp>
    <dsp:sp modelId="{C1678F94-EC2D-4F39-9817-885E8D5E3417}">
      <dsp:nvSpPr>
        <dsp:cNvPr id="0" name=""/>
        <dsp:cNvSpPr/>
      </dsp:nvSpPr>
      <dsp:spPr>
        <a:xfrm>
          <a:off x="114633" y="2363440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Dr. Philip Cunningham</a:t>
          </a:r>
        </a:p>
      </dsp:txBody>
      <dsp:txXfrm>
        <a:off x="114633" y="2363440"/>
        <a:ext cx="1249715" cy="647047"/>
      </dsp:txXfrm>
    </dsp:sp>
    <dsp:sp modelId="{EC4808E7-FE93-47E1-8D6F-F1DCDCDB3EC9}">
      <dsp:nvSpPr>
        <dsp:cNvPr id="0" name=""/>
        <dsp:cNvSpPr/>
      </dsp:nvSpPr>
      <dsp:spPr>
        <a:xfrm>
          <a:off x="322893" y="2866526"/>
          <a:ext cx="1208109" cy="21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Associate Vice President</a:t>
          </a:r>
        </a:p>
      </dsp:txBody>
      <dsp:txXfrm>
        <a:off x="322893" y="2866526"/>
        <a:ext cx="1208109" cy="216027"/>
      </dsp:txXfrm>
    </dsp:sp>
    <dsp:sp modelId="{CCBAA1BB-0D60-44A9-9A6B-016113B4D046}">
      <dsp:nvSpPr>
        <dsp:cNvPr id="0" name=""/>
        <dsp:cNvSpPr/>
      </dsp:nvSpPr>
      <dsp:spPr>
        <a:xfrm>
          <a:off x="135474" y="3384509"/>
          <a:ext cx="1249715" cy="647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ptos" panose="020B0004020202020204" pitchFamily="34" charset="0"/>
            </a:rPr>
            <a:t>Research Integrity Office</a:t>
          </a:r>
        </a:p>
      </dsp:txBody>
      <dsp:txXfrm>
        <a:off x="135474" y="3384509"/>
        <a:ext cx="1249715" cy="647047"/>
      </dsp:txXfrm>
    </dsp:sp>
    <dsp:sp modelId="{D78D85C5-2C28-43D5-9C6C-2D9F2F222194}">
      <dsp:nvSpPr>
        <dsp:cNvPr id="0" name=""/>
        <dsp:cNvSpPr/>
      </dsp:nvSpPr>
      <dsp:spPr>
        <a:xfrm>
          <a:off x="385417" y="3887768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RIO</a:t>
          </a:r>
        </a:p>
      </dsp:txBody>
      <dsp:txXfrm>
        <a:off x="385417" y="3887768"/>
        <a:ext cx="1124743" cy="215682"/>
      </dsp:txXfrm>
    </dsp:sp>
    <dsp:sp modelId="{FFC26B9A-6295-40D1-A405-2CCE1195B89B}">
      <dsp:nvSpPr>
        <dsp:cNvPr id="0" name=""/>
        <dsp:cNvSpPr/>
      </dsp:nvSpPr>
      <dsp:spPr>
        <a:xfrm>
          <a:off x="1832958" y="2363440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Open</a:t>
          </a:r>
        </a:p>
      </dsp:txBody>
      <dsp:txXfrm>
        <a:off x="1832958" y="2363440"/>
        <a:ext cx="1249715" cy="647047"/>
      </dsp:txXfrm>
    </dsp:sp>
    <dsp:sp modelId="{725D0F72-BE25-4DF6-846B-FDCE2ADF700E}">
      <dsp:nvSpPr>
        <dsp:cNvPr id="0" name=""/>
        <dsp:cNvSpPr/>
      </dsp:nvSpPr>
      <dsp:spPr>
        <a:xfrm>
          <a:off x="2066356" y="2866526"/>
          <a:ext cx="1157833" cy="21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Assistant Vice President</a:t>
          </a:r>
        </a:p>
      </dsp:txBody>
      <dsp:txXfrm>
        <a:off x="2066356" y="2866526"/>
        <a:ext cx="1157833" cy="216027"/>
      </dsp:txXfrm>
    </dsp:sp>
    <dsp:sp modelId="{5C273415-C516-466B-9E61-30D3D3113965}">
      <dsp:nvSpPr>
        <dsp:cNvPr id="0" name=""/>
        <dsp:cNvSpPr/>
      </dsp:nvSpPr>
      <dsp:spPr>
        <a:xfrm>
          <a:off x="1841230" y="3384509"/>
          <a:ext cx="1249715" cy="647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ptos" panose="020B0004020202020204" pitchFamily="34" charset="0"/>
            </a:rPr>
            <a:t>Sponsored Program Administration</a:t>
          </a:r>
        </a:p>
      </dsp:txBody>
      <dsp:txXfrm>
        <a:off x="1841230" y="3384509"/>
        <a:ext cx="1249715" cy="647047"/>
      </dsp:txXfrm>
    </dsp:sp>
    <dsp:sp modelId="{043D4975-E8C5-4EA8-90F4-7167749E9DEE}">
      <dsp:nvSpPr>
        <dsp:cNvPr id="0" name=""/>
        <dsp:cNvSpPr/>
      </dsp:nvSpPr>
      <dsp:spPr>
        <a:xfrm>
          <a:off x="2091173" y="3887768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SPA</a:t>
          </a:r>
        </a:p>
      </dsp:txBody>
      <dsp:txXfrm>
        <a:off x="2091173" y="3887768"/>
        <a:ext cx="1124743" cy="215682"/>
      </dsp:txXfrm>
    </dsp:sp>
    <dsp:sp modelId="{8BF7DC4C-CEB9-4D56-A94E-51E85D262396}">
      <dsp:nvSpPr>
        <dsp:cNvPr id="0" name=""/>
        <dsp:cNvSpPr/>
      </dsp:nvSpPr>
      <dsp:spPr>
        <a:xfrm>
          <a:off x="3526145" y="2363440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Dr. Rachel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Wallace</a:t>
          </a:r>
        </a:p>
      </dsp:txBody>
      <dsp:txXfrm>
        <a:off x="3526145" y="2363440"/>
        <a:ext cx="1249715" cy="647047"/>
      </dsp:txXfrm>
    </dsp:sp>
    <dsp:sp modelId="{0DDAD3E1-3C8A-4C3D-87A4-63A2FA7225F1}">
      <dsp:nvSpPr>
        <dsp:cNvPr id="0" name=""/>
        <dsp:cNvSpPr/>
      </dsp:nvSpPr>
      <dsp:spPr>
        <a:xfrm>
          <a:off x="3744190" y="2866526"/>
          <a:ext cx="1188539" cy="21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Assistant Vice President</a:t>
          </a:r>
        </a:p>
      </dsp:txBody>
      <dsp:txXfrm>
        <a:off x="3744190" y="2866526"/>
        <a:ext cx="1188539" cy="216027"/>
      </dsp:txXfrm>
    </dsp:sp>
    <dsp:sp modelId="{F4785A1D-A8B6-4C83-BBE3-F1777B803235}">
      <dsp:nvSpPr>
        <dsp:cNvPr id="0" name=""/>
        <dsp:cNvSpPr/>
      </dsp:nvSpPr>
      <dsp:spPr>
        <a:xfrm>
          <a:off x="3542094" y="3384509"/>
          <a:ext cx="1249715" cy="647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ptos" panose="020B0004020202020204" pitchFamily="34" charset="0"/>
            </a:rPr>
            <a:t>Research Development Office</a:t>
          </a:r>
        </a:p>
      </dsp:txBody>
      <dsp:txXfrm>
        <a:off x="3542094" y="3384509"/>
        <a:ext cx="1249715" cy="647047"/>
      </dsp:txXfrm>
    </dsp:sp>
    <dsp:sp modelId="{B70CE387-8195-4EB3-AAD0-74287C450430}">
      <dsp:nvSpPr>
        <dsp:cNvPr id="0" name=""/>
        <dsp:cNvSpPr/>
      </dsp:nvSpPr>
      <dsp:spPr>
        <a:xfrm>
          <a:off x="3792037" y="3887768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RD</a:t>
          </a:r>
        </a:p>
      </dsp:txBody>
      <dsp:txXfrm>
        <a:off x="3792037" y="3887768"/>
        <a:ext cx="1124743" cy="215682"/>
      </dsp:txXfrm>
    </dsp:sp>
    <dsp:sp modelId="{6C7CC930-4712-4515-9CDF-778EF5C1D250}">
      <dsp:nvSpPr>
        <dsp:cNvPr id="0" name=""/>
        <dsp:cNvSpPr/>
      </dsp:nvSpPr>
      <dsp:spPr>
        <a:xfrm>
          <a:off x="5234685" y="2363440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Taunya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Phillips</a:t>
          </a:r>
        </a:p>
      </dsp:txBody>
      <dsp:txXfrm>
        <a:off x="5234685" y="2363440"/>
        <a:ext cx="1249715" cy="647047"/>
      </dsp:txXfrm>
    </dsp:sp>
    <dsp:sp modelId="{D5B06817-5B93-4CB3-A426-40F95B814131}">
      <dsp:nvSpPr>
        <dsp:cNvPr id="0" name=""/>
        <dsp:cNvSpPr/>
      </dsp:nvSpPr>
      <dsp:spPr>
        <a:xfrm>
          <a:off x="5458089" y="2866526"/>
          <a:ext cx="1177820" cy="21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9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Assistant Vice President</a:t>
          </a:r>
        </a:p>
      </dsp:txBody>
      <dsp:txXfrm>
        <a:off x="5458089" y="2866526"/>
        <a:ext cx="1177820" cy="216027"/>
      </dsp:txXfrm>
    </dsp:sp>
    <dsp:sp modelId="{67B3DE34-06F5-4447-BB7F-67A06B2D3052}">
      <dsp:nvSpPr>
        <dsp:cNvPr id="0" name=""/>
        <dsp:cNvSpPr/>
      </dsp:nvSpPr>
      <dsp:spPr>
        <a:xfrm>
          <a:off x="5247954" y="3384509"/>
          <a:ext cx="1249715" cy="647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ptos" panose="020B0004020202020204" pitchFamily="34" charset="0"/>
            </a:rPr>
            <a:t>Office of Technology Commercialization</a:t>
          </a:r>
        </a:p>
      </dsp:txBody>
      <dsp:txXfrm>
        <a:off x="5247954" y="3384509"/>
        <a:ext cx="1249715" cy="647047"/>
      </dsp:txXfrm>
    </dsp:sp>
    <dsp:sp modelId="{CCCC3E2F-2E6A-4839-A0CE-BECE2F24FD50}">
      <dsp:nvSpPr>
        <dsp:cNvPr id="0" name=""/>
        <dsp:cNvSpPr/>
      </dsp:nvSpPr>
      <dsp:spPr>
        <a:xfrm>
          <a:off x="5497897" y="3887768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OTC</a:t>
          </a:r>
        </a:p>
      </dsp:txBody>
      <dsp:txXfrm>
        <a:off x="5497897" y="3887768"/>
        <a:ext cx="1124743" cy="215682"/>
      </dsp:txXfrm>
    </dsp:sp>
    <dsp:sp modelId="{83BA47E9-77E0-4016-940C-8AF8CD6DAB00}">
      <dsp:nvSpPr>
        <dsp:cNvPr id="0" name=""/>
        <dsp:cNvSpPr/>
      </dsp:nvSpPr>
      <dsp:spPr>
        <a:xfrm>
          <a:off x="6937865" y="2363440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Daisy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Wright</a:t>
          </a:r>
        </a:p>
      </dsp:txBody>
      <dsp:txXfrm>
        <a:off x="6937865" y="2363440"/>
        <a:ext cx="1249715" cy="647047"/>
      </dsp:txXfrm>
    </dsp:sp>
    <dsp:sp modelId="{8E05DAC8-5409-433D-81FB-80C0D27655B8}">
      <dsp:nvSpPr>
        <dsp:cNvPr id="0" name=""/>
        <dsp:cNvSpPr/>
      </dsp:nvSpPr>
      <dsp:spPr>
        <a:xfrm>
          <a:off x="7187808" y="2866526"/>
          <a:ext cx="1124743" cy="21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Senior Director</a:t>
          </a:r>
        </a:p>
      </dsp:txBody>
      <dsp:txXfrm>
        <a:off x="7187808" y="2866526"/>
        <a:ext cx="1124743" cy="216027"/>
      </dsp:txXfrm>
    </dsp:sp>
    <dsp:sp modelId="{C33E43DB-E8C0-4208-8CAF-FE23F3CCFC00}">
      <dsp:nvSpPr>
        <dsp:cNvPr id="0" name=""/>
        <dsp:cNvSpPr/>
      </dsp:nvSpPr>
      <dsp:spPr>
        <a:xfrm>
          <a:off x="6937865" y="3384509"/>
          <a:ext cx="1249715" cy="647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ptos" panose="020B0004020202020204" pitchFamily="34" charset="0"/>
            </a:rPr>
            <a:t>Business Operations</a:t>
          </a:r>
        </a:p>
      </dsp:txBody>
      <dsp:txXfrm>
        <a:off x="6937865" y="3384509"/>
        <a:ext cx="1249715" cy="647047"/>
      </dsp:txXfrm>
    </dsp:sp>
    <dsp:sp modelId="{E854D161-6C3B-4CEE-A0BA-49C17D00E286}">
      <dsp:nvSpPr>
        <dsp:cNvPr id="0" name=""/>
        <dsp:cNvSpPr/>
      </dsp:nvSpPr>
      <dsp:spPr>
        <a:xfrm>
          <a:off x="7187808" y="3887768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BAO</a:t>
          </a:r>
        </a:p>
      </dsp:txBody>
      <dsp:txXfrm>
        <a:off x="7187808" y="3887768"/>
        <a:ext cx="1124743" cy="215682"/>
      </dsp:txXfrm>
    </dsp:sp>
    <dsp:sp modelId="{24E4A8F7-4B74-4CE4-A841-2EAD1768C482}">
      <dsp:nvSpPr>
        <dsp:cNvPr id="0" name=""/>
        <dsp:cNvSpPr/>
      </dsp:nvSpPr>
      <dsp:spPr>
        <a:xfrm>
          <a:off x="8616684" y="2363440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Julie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O’Connor</a:t>
          </a:r>
        </a:p>
      </dsp:txBody>
      <dsp:txXfrm>
        <a:off x="8616684" y="2363440"/>
        <a:ext cx="1249715" cy="647047"/>
      </dsp:txXfrm>
    </dsp:sp>
    <dsp:sp modelId="{B5236C0A-9299-49BF-B786-8512C22552F8}">
      <dsp:nvSpPr>
        <dsp:cNvPr id="0" name=""/>
        <dsp:cNvSpPr/>
      </dsp:nvSpPr>
      <dsp:spPr>
        <a:xfrm>
          <a:off x="8786669" y="2866526"/>
          <a:ext cx="1116038" cy="21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Director</a:t>
          </a:r>
        </a:p>
      </dsp:txBody>
      <dsp:txXfrm>
        <a:off x="8786669" y="2866526"/>
        <a:ext cx="1116038" cy="216027"/>
      </dsp:txXfrm>
    </dsp:sp>
    <dsp:sp modelId="{E80BB319-D027-439C-9CCB-312F9C31227E}">
      <dsp:nvSpPr>
        <dsp:cNvPr id="0" name=""/>
        <dsp:cNvSpPr/>
      </dsp:nvSpPr>
      <dsp:spPr>
        <a:xfrm>
          <a:off x="8614507" y="3384509"/>
          <a:ext cx="1249715" cy="647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ptos" panose="020B0004020202020204" pitchFamily="34" charset="0"/>
            </a:rPr>
            <a:t>Research Communications</a:t>
          </a:r>
        </a:p>
      </dsp:txBody>
      <dsp:txXfrm>
        <a:off x="8614507" y="3384509"/>
        <a:ext cx="1249715" cy="647047"/>
      </dsp:txXfrm>
    </dsp:sp>
    <dsp:sp modelId="{6BE70D68-9763-4E41-AF5E-3706521F15EC}">
      <dsp:nvSpPr>
        <dsp:cNvPr id="0" name=""/>
        <dsp:cNvSpPr/>
      </dsp:nvSpPr>
      <dsp:spPr>
        <a:xfrm>
          <a:off x="8864450" y="3887768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ptos" panose="020B0004020202020204" pitchFamily="34" charset="0"/>
          </a:endParaRPr>
        </a:p>
      </dsp:txBody>
      <dsp:txXfrm>
        <a:off x="8864450" y="3887768"/>
        <a:ext cx="1124743" cy="215682"/>
      </dsp:txXfrm>
    </dsp:sp>
    <dsp:sp modelId="{3ED8C0AD-0AD2-45F7-91D7-BC13937EA50E}">
      <dsp:nvSpPr>
        <dsp:cNvPr id="0" name=""/>
        <dsp:cNvSpPr/>
      </dsp:nvSpPr>
      <dsp:spPr>
        <a:xfrm>
          <a:off x="10288973" y="2363440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Dr. Phillip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Levy</a:t>
          </a:r>
        </a:p>
      </dsp:txBody>
      <dsp:txXfrm>
        <a:off x="10288973" y="2363440"/>
        <a:ext cx="1249715" cy="647047"/>
      </dsp:txXfrm>
    </dsp:sp>
    <dsp:sp modelId="{9C3CA3FC-E86B-47DF-9666-B4800E695604}">
      <dsp:nvSpPr>
        <dsp:cNvPr id="0" name=""/>
        <dsp:cNvSpPr/>
      </dsp:nvSpPr>
      <dsp:spPr>
        <a:xfrm>
          <a:off x="10508554" y="2866526"/>
          <a:ext cx="1185468" cy="21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Associate Vice President</a:t>
          </a:r>
        </a:p>
      </dsp:txBody>
      <dsp:txXfrm>
        <a:off x="10508554" y="2866526"/>
        <a:ext cx="1185468" cy="216027"/>
      </dsp:txXfrm>
    </dsp:sp>
    <dsp:sp modelId="{60270C33-53CA-4588-B84C-795D9EBE3383}">
      <dsp:nvSpPr>
        <dsp:cNvPr id="0" name=""/>
        <dsp:cNvSpPr/>
      </dsp:nvSpPr>
      <dsp:spPr>
        <a:xfrm>
          <a:off x="10304154" y="3384509"/>
          <a:ext cx="1249715" cy="647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ptos" panose="020B0004020202020204" pitchFamily="34" charset="0"/>
            </a:rPr>
            <a:t>Translational Science</a:t>
          </a:r>
        </a:p>
      </dsp:txBody>
      <dsp:txXfrm>
        <a:off x="10304154" y="3384509"/>
        <a:ext cx="1249715" cy="647047"/>
      </dsp:txXfrm>
    </dsp:sp>
    <dsp:sp modelId="{7625B414-20C0-4393-B797-47F630388AA6}">
      <dsp:nvSpPr>
        <dsp:cNvPr id="0" name=""/>
        <dsp:cNvSpPr/>
      </dsp:nvSpPr>
      <dsp:spPr>
        <a:xfrm>
          <a:off x="10554097" y="3887768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ptos" panose="020B0004020202020204" pitchFamily="34" charset="0"/>
          </a:endParaRPr>
        </a:p>
      </dsp:txBody>
      <dsp:txXfrm>
        <a:off x="10554097" y="3887768"/>
        <a:ext cx="1124743" cy="215682"/>
      </dsp:txXfrm>
    </dsp:sp>
    <dsp:sp modelId="{0CAA53FC-8CC4-41D7-9A3F-880D83B8107A}">
      <dsp:nvSpPr>
        <dsp:cNvPr id="0" name=""/>
        <dsp:cNvSpPr/>
      </dsp:nvSpPr>
      <dsp:spPr>
        <a:xfrm>
          <a:off x="4378663" y="1342543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3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Ashley Hysell</a:t>
          </a:r>
        </a:p>
      </dsp:txBody>
      <dsp:txXfrm>
        <a:off x="4378663" y="1342543"/>
        <a:ext cx="1249715" cy="647047"/>
      </dsp:txXfrm>
    </dsp:sp>
    <dsp:sp modelId="{A589A798-96D0-4EAF-AB49-E3B51D03631A}">
      <dsp:nvSpPr>
        <dsp:cNvPr id="0" name=""/>
        <dsp:cNvSpPr/>
      </dsp:nvSpPr>
      <dsp:spPr>
        <a:xfrm>
          <a:off x="4628606" y="1845802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Executive Assistant</a:t>
          </a:r>
        </a:p>
      </dsp:txBody>
      <dsp:txXfrm>
        <a:off x="4628606" y="1845802"/>
        <a:ext cx="1124743" cy="215682"/>
      </dsp:txXfrm>
    </dsp:sp>
    <dsp:sp modelId="{92C2C980-5C4C-4DED-8619-ABE3BE2AFC22}">
      <dsp:nvSpPr>
        <dsp:cNvPr id="0" name=""/>
        <dsp:cNvSpPr/>
      </dsp:nvSpPr>
      <dsp:spPr>
        <a:xfrm>
          <a:off x="6055305" y="1342543"/>
          <a:ext cx="1249715" cy="647047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913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" panose="020B0004020202020204" pitchFamily="34" charset="0"/>
            </a:rPr>
            <a:t>Lewis-Burke Associates</a:t>
          </a:r>
        </a:p>
      </dsp:txBody>
      <dsp:txXfrm>
        <a:off x="6055305" y="1342543"/>
        <a:ext cx="1249715" cy="647047"/>
      </dsp:txXfrm>
    </dsp:sp>
    <dsp:sp modelId="{4A94F776-6BC3-4C7E-86FA-299E71433648}">
      <dsp:nvSpPr>
        <dsp:cNvPr id="0" name=""/>
        <dsp:cNvSpPr/>
      </dsp:nvSpPr>
      <dsp:spPr>
        <a:xfrm>
          <a:off x="6305248" y="1845802"/>
          <a:ext cx="1124743" cy="21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Federal Relations</a:t>
          </a:r>
        </a:p>
      </dsp:txBody>
      <dsp:txXfrm>
        <a:off x="6305248" y="1845802"/>
        <a:ext cx="1124743" cy="215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FA449-0550-4CEE-8D31-0CDB70CB42FE}">
      <dsp:nvSpPr>
        <dsp:cNvPr id="0" name=""/>
        <dsp:cNvSpPr/>
      </dsp:nvSpPr>
      <dsp:spPr>
        <a:xfrm>
          <a:off x="10874998" y="2466384"/>
          <a:ext cx="91440" cy="43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6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555EE-F4D9-4ECF-A1A3-C5742B4FCACF}">
      <dsp:nvSpPr>
        <dsp:cNvPr id="0" name=""/>
        <dsp:cNvSpPr/>
      </dsp:nvSpPr>
      <dsp:spPr>
        <a:xfrm>
          <a:off x="5881122" y="1282167"/>
          <a:ext cx="5039595" cy="433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26"/>
              </a:lnTo>
              <a:lnTo>
                <a:pt x="5039595" y="258526"/>
              </a:lnTo>
              <a:lnTo>
                <a:pt x="5039595" y="433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F45EA-37D9-4BDA-96DF-C6DE187016FA}">
      <dsp:nvSpPr>
        <dsp:cNvPr id="0" name=""/>
        <dsp:cNvSpPr/>
      </dsp:nvSpPr>
      <dsp:spPr>
        <a:xfrm>
          <a:off x="8822796" y="2466384"/>
          <a:ext cx="91440" cy="452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835"/>
              </a:lnTo>
              <a:lnTo>
                <a:pt x="99387" y="277835"/>
              </a:lnTo>
              <a:lnTo>
                <a:pt x="99387" y="4529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4F13D-450D-4F3B-B165-E0E0B16EA947}">
      <dsp:nvSpPr>
        <dsp:cNvPr id="0" name=""/>
        <dsp:cNvSpPr/>
      </dsp:nvSpPr>
      <dsp:spPr>
        <a:xfrm>
          <a:off x="5881122" y="1282167"/>
          <a:ext cx="2987393" cy="433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26"/>
              </a:lnTo>
              <a:lnTo>
                <a:pt x="2987393" y="258526"/>
              </a:lnTo>
              <a:lnTo>
                <a:pt x="2987393" y="433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BE51-4377-43D8-B78C-302BEC8E6306}">
      <dsp:nvSpPr>
        <dsp:cNvPr id="0" name=""/>
        <dsp:cNvSpPr/>
      </dsp:nvSpPr>
      <dsp:spPr>
        <a:xfrm>
          <a:off x="6877930" y="2466384"/>
          <a:ext cx="91440" cy="4271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996"/>
              </a:lnTo>
              <a:lnTo>
                <a:pt x="65319" y="251996"/>
              </a:lnTo>
              <a:lnTo>
                <a:pt x="65319" y="427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FAC3-E24B-4C6F-9690-E6CF29B61499}">
      <dsp:nvSpPr>
        <dsp:cNvPr id="0" name=""/>
        <dsp:cNvSpPr/>
      </dsp:nvSpPr>
      <dsp:spPr>
        <a:xfrm>
          <a:off x="5881122" y="1282167"/>
          <a:ext cx="1042527" cy="433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26"/>
              </a:lnTo>
              <a:lnTo>
                <a:pt x="1042527" y="258526"/>
              </a:lnTo>
              <a:lnTo>
                <a:pt x="1042527" y="433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14CE5-A5CD-415A-AEA7-5BD43C57938E}">
      <dsp:nvSpPr>
        <dsp:cNvPr id="0" name=""/>
        <dsp:cNvSpPr/>
      </dsp:nvSpPr>
      <dsp:spPr>
        <a:xfrm>
          <a:off x="4905691" y="2466384"/>
          <a:ext cx="91440" cy="427126"/>
        </a:xfrm>
        <a:custGeom>
          <a:avLst/>
          <a:gdLst/>
          <a:ahLst/>
          <a:cxnLst/>
          <a:rect l="0" t="0" r="0" b="0"/>
          <a:pathLst>
            <a:path>
              <a:moveTo>
                <a:pt x="73092" y="0"/>
              </a:moveTo>
              <a:lnTo>
                <a:pt x="73092" y="251996"/>
              </a:lnTo>
              <a:lnTo>
                <a:pt x="45720" y="251996"/>
              </a:lnTo>
              <a:lnTo>
                <a:pt x="45720" y="427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482CF-9599-45C3-8E86-6E7C8002A9E5}">
      <dsp:nvSpPr>
        <dsp:cNvPr id="0" name=""/>
        <dsp:cNvSpPr/>
      </dsp:nvSpPr>
      <dsp:spPr>
        <a:xfrm>
          <a:off x="4978784" y="1282167"/>
          <a:ext cx="902338" cy="433656"/>
        </a:xfrm>
        <a:custGeom>
          <a:avLst/>
          <a:gdLst/>
          <a:ahLst/>
          <a:cxnLst/>
          <a:rect l="0" t="0" r="0" b="0"/>
          <a:pathLst>
            <a:path>
              <a:moveTo>
                <a:pt x="902338" y="0"/>
              </a:moveTo>
              <a:lnTo>
                <a:pt x="902338" y="258526"/>
              </a:lnTo>
              <a:lnTo>
                <a:pt x="0" y="258526"/>
              </a:lnTo>
              <a:lnTo>
                <a:pt x="0" y="43365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0CC99-982C-4CB6-8550-765EF76043EE}">
      <dsp:nvSpPr>
        <dsp:cNvPr id="0" name=""/>
        <dsp:cNvSpPr/>
      </dsp:nvSpPr>
      <dsp:spPr>
        <a:xfrm>
          <a:off x="2894253" y="2466384"/>
          <a:ext cx="91440" cy="4271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996"/>
              </a:lnTo>
              <a:lnTo>
                <a:pt x="65319" y="251996"/>
              </a:lnTo>
              <a:lnTo>
                <a:pt x="65319" y="427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778AD-F371-4849-9DE6-F0F24F23DAF3}">
      <dsp:nvSpPr>
        <dsp:cNvPr id="0" name=""/>
        <dsp:cNvSpPr/>
      </dsp:nvSpPr>
      <dsp:spPr>
        <a:xfrm>
          <a:off x="2939973" y="1282167"/>
          <a:ext cx="2941149" cy="433656"/>
        </a:xfrm>
        <a:custGeom>
          <a:avLst/>
          <a:gdLst/>
          <a:ahLst/>
          <a:cxnLst/>
          <a:rect l="0" t="0" r="0" b="0"/>
          <a:pathLst>
            <a:path>
              <a:moveTo>
                <a:pt x="2941149" y="0"/>
              </a:moveTo>
              <a:lnTo>
                <a:pt x="2941149" y="258526"/>
              </a:lnTo>
              <a:lnTo>
                <a:pt x="0" y="258526"/>
              </a:lnTo>
              <a:lnTo>
                <a:pt x="0" y="433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C74DD-74A6-4142-A353-3AD79A39370C}">
      <dsp:nvSpPr>
        <dsp:cNvPr id="0" name=""/>
        <dsp:cNvSpPr/>
      </dsp:nvSpPr>
      <dsp:spPr>
        <a:xfrm>
          <a:off x="841527" y="2466384"/>
          <a:ext cx="96389" cy="448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71"/>
              </a:lnTo>
              <a:lnTo>
                <a:pt x="96389" y="272971"/>
              </a:lnTo>
              <a:lnTo>
                <a:pt x="96389" y="4481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5DDBB-CC0B-400E-A44E-942D667D6C58}">
      <dsp:nvSpPr>
        <dsp:cNvPr id="0" name=""/>
        <dsp:cNvSpPr/>
      </dsp:nvSpPr>
      <dsp:spPr>
        <a:xfrm>
          <a:off x="841527" y="1282167"/>
          <a:ext cx="5039595" cy="433656"/>
        </a:xfrm>
        <a:custGeom>
          <a:avLst/>
          <a:gdLst/>
          <a:ahLst/>
          <a:cxnLst/>
          <a:rect l="0" t="0" r="0" b="0"/>
          <a:pathLst>
            <a:path>
              <a:moveTo>
                <a:pt x="5039595" y="0"/>
              </a:moveTo>
              <a:lnTo>
                <a:pt x="5039595" y="258526"/>
              </a:lnTo>
              <a:lnTo>
                <a:pt x="0" y="258526"/>
              </a:lnTo>
              <a:lnTo>
                <a:pt x="0" y="43365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6D6BE-0BCF-46B4-90D1-A69568DCE8BE}">
      <dsp:nvSpPr>
        <dsp:cNvPr id="0" name=""/>
        <dsp:cNvSpPr/>
      </dsp:nvSpPr>
      <dsp:spPr>
        <a:xfrm>
          <a:off x="5156302" y="531608"/>
          <a:ext cx="1449640" cy="750559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" panose="020B0004020202020204" pitchFamily="34" charset="0"/>
            </a:rPr>
            <a:t>Ezemenari M. Obasi, PhD</a:t>
          </a:r>
        </a:p>
      </dsp:txBody>
      <dsp:txXfrm>
        <a:off x="5156302" y="531608"/>
        <a:ext cx="1449640" cy="750559"/>
      </dsp:txXfrm>
    </dsp:sp>
    <dsp:sp modelId="{B7D89209-15AB-4015-B364-B84BB077755C}">
      <dsp:nvSpPr>
        <dsp:cNvPr id="0" name=""/>
        <dsp:cNvSpPr/>
      </dsp:nvSpPr>
      <dsp:spPr>
        <a:xfrm>
          <a:off x="5446230" y="1115376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Vice President</a:t>
          </a:r>
        </a:p>
      </dsp:txBody>
      <dsp:txXfrm>
        <a:off x="5446230" y="1115376"/>
        <a:ext cx="1304676" cy="250186"/>
      </dsp:txXfrm>
    </dsp:sp>
    <dsp:sp modelId="{A1E5F579-609D-436E-9419-7D69D0C49D5C}">
      <dsp:nvSpPr>
        <dsp:cNvPr id="0" name=""/>
        <dsp:cNvSpPr/>
      </dsp:nvSpPr>
      <dsp:spPr>
        <a:xfrm>
          <a:off x="116707" y="1715824"/>
          <a:ext cx="1449640" cy="750559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" panose="020B0004020202020204" pitchFamily="34" charset="0"/>
            </a:rPr>
            <a:t>Melissa Runge-Morris, MD</a:t>
          </a:r>
        </a:p>
      </dsp:txBody>
      <dsp:txXfrm>
        <a:off x="116707" y="1715824"/>
        <a:ext cx="1449640" cy="750559"/>
      </dsp:txXfrm>
    </dsp:sp>
    <dsp:sp modelId="{016DC563-66E4-4B1E-BA01-F84D2D5A9072}">
      <dsp:nvSpPr>
        <dsp:cNvPr id="0" name=""/>
        <dsp:cNvSpPr/>
      </dsp:nvSpPr>
      <dsp:spPr>
        <a:xfrm>
          <a:off x="137813" y="2278617"/>
          <a:ext cx="1611836" cy="292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Director</a:t>
          </a:r>
        </a:p>
      </dsp:txBody>
      <dsp:txXfrm>
        <a:off x="137813" y="2278617"/>
        <a:ext cx="1611836" cy="292137"/>
      </dsp:txXfrm>
    </dsp:sp>
    <dsp:sp modelId="{5554B1CD-F576-4D1D-8440-823F2E83B795}">
      <dsp:nvSpPr>
        <dsp:cNvPr id="0" name=""/>
        <dsp:cNvSpPr/>
      </dsp:nvSpPr>
      <dsp:spPr>
        <a:xfrm>
          <a:off x="213096" y="2914486"/>
          <a:ext cx="1449640" cy="7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591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ptos" panose="020B0004020202020204" pitchFamily="34" charset="0"/>
            </a:rPr>
            <a:t>Institute of Environmental Health Sciences</a:t>
          </a:r>
        </a:p>
      </dsp:txBody>
      <dsp:txXfrm>
        <a:off x="213096" y="2914486"/>
        <a:ext cx="1449640" cy="750559"/>
      </dsp:txXfrm>
    </dsp:sp>
    <dsp:sp modelId="{DD725A53-5A0F-47F8-AB44-F9981BFA96FE}">
      <dsp:nvSpPr>
        <dsp:cNvPr id="0" name=""/>
        <dsp:cNvSpPr/>
      </dsp:nvSpPr>
      <dsp:spPr>
        <a:xfrm>
          <a:off x="483425" y="3504785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IEHS</a:t>
          </a:r>
        </a:p>
      </dsp:txBody>
      <dsp:txXfrm>
        <a:off x="483425" y="3504785"/>
        <a:ext cx="1304676" cy="250186"/>
      </dsp:txXfrm>
    </dsp:sp>
    <dsp:sp modelId="{C1AE8FFC-2069-4962-BA0C-39CAC14F2D65}">
      <dsp:nvSpPr>
        <dsp:cNvPr id="0" name=""/>
        <dsp:cNvSpPr/>
      </dsp:nvSpPr>
      <dsp:spPr>
        <a:xfrm>
          <a:off x="2215153" y="1715824"/>
          <a:ext cx="1449640" cy="750559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" panose="020B0004020202020204" pitchFamily="34" charset="0"/>
            </a:rPr>
            <a:t>Lawrence Grossman, PhD</a:t>
          </a:r>
        </a:p>
      </dsp:txBody>
      <dsp:txXfrm>
        <a:off x="2215153" y="1715824"/>
        <a:ext cx="1449640" cy="750559"/>
      </dsp:txXfrm>
    </dsp:sp>
    <dsp:sp modelId="{9E207937-FFDB-4BA4-8DB7-F5CF23E40858}">
      <dsp:nvSpPr>
        <dsp:cNvPr id="0" name=""/>
        <dsp:cNvSpPr/>
      </dsp:nvSpPr>
      <dsp:spPr>
        <a:xfrm>
          <a:off x="2505081" y="2299593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Director</a:t>
          </a:r>
        </a:p>
      </dsp:txBody>
      <dsp:txXfrm>
        <a:off x="2505081" y="2299593"/>
        <a:ext cx="1304676" cy="250186"/>
      </dsp:txXfrm>
    </dsp:sp>
    <dsp:sp modelId="{A2E2FD72-F1C9-4B38-ADFC-076B61A33972}">
      <dsp:nvSpPr>
        <dsp:cNvPr id="0" name=""/>
        <dsp:cNvSpPr/>
      </dsp:nvSpPr>
      <dsp:spPr>
        <a:xfrm>
          <a:off x="2234752" y="2893511"/>
          <a:ext cx="1449640" cy="7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Aptos" panose="020B0004020202020204" pitchFamily="34" charset="0"/>
            </a:rPr>
            <a:t>Molecular Medicine &amp; Genetics</a:t>
          </a:r>
        </a:p>
      </dsp:txBody>
      <dsp:txXfrm>
        <a:off x="2234752" y="2893511"/>
        <a:ext cx="1449640" cy="750559"/>
      </dsp:txXfrm>
    </dsp:sp>
    <dsp:sp modelId="{18746D16-0245-424B-999B-6AA42119D4EB}">
      <dsp:nvSpPr>
        <dsp:cNvPr id="0" name=""/>
        <dsp:cNvSpPr/>
      </dsp:nvSpPr>
      <dsp:spPr>
        <a:xfrm>
          <a:off x="2544274" y="3483809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MMG</a:t>
          </a:r>
        </a:p>
      </dsp:txBody>
      <dsp:txXfrm>
        <a:off x="2544274" y="3483809"/>
        <a:ext cx="1304676" cy="250186"/>
      </dsp:txXfrm>
    </dsp:sp>
    <dsp:sp modelId="{2CA803CC-8DBC-4975-8BC8-D9B8AC68F06D}">
      <dsp:nvSpPr>
        <dsp:cNvPr id="0" name=""/>
        <dsp:cNvSpPr/>
      </dsp:nvSpPr>
      <dsp:spPr>
        <a:xfrm>
          <a:off x="4160019" y="1715824"/>
          <a:ext cx="1637528" cy="750559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" panose="020B0004020202020204" pitchFamily="34" charset="0"/>
            </a:rPr>
            <a:t>Thomas Jankowski, PhD</a:t>
          </a:r>
        </a:p>
      </dsp:txBody>
      <dsp:txXfrm>
        <a:off x="4160019" y="1715824"/>
        <a:ext cx="1637528" cy="750559"/>
      </dsp:txXfrm>
    </dsp:sp>
    <dsp:sp modelId="{1DDB5763-02EB-4674-85F1-DF8E9A7CA776}">
      <dsp:nvSpPr>
        <dsp:cNvPr id="0" name=""/>
        <dsp:cNvSpPr/>
      </dsp:nvSpPr>
      <dsp:spPr>
        <a:xfrm>
          <a:off x="4543891" y="2299593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Interim Director</a:t>
          </a:r>
        </a:p>
      </dsp:txBody>
      <dsp:txXfrm>
        <a:off x="4543891" y="2299593"/>
        <a:ext cx="1304676" cy="250186"/>
      </dsp:txXfrm>
    </dsp:sp>
    <dsp:sp modelId="{514C9F7F-047A-4806-AF8F-90B1074656EC}">
      <dsp:nvSpPr>
        <dsp:cNvPr id="0" name=""/>
        <dsp:cNvSpPr/>
      </dsp:nvSpPr>
      <dsp:spPr>
        <a:xfrm>
          <a:off x="4226590" y="2893511"/>
          <a:ext cx="1449640" cy="7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Aptos" panose="020B0004020202020204" pitchFamily="34" charset="0"/>
            </a:rPr>
            <a:t>Institute of Gerontology</a:t>
          </a:r>
        </a:p>
      </dsp:txBody>
      <dsp:txXfrm>
        <a:off x="4226590" y="2893511"/>
        <a:ext cx="1449640" cy="750559"/>
      </dsp:txXfrm>
    </dsp:sp>
    <dsp:sp modelId="{E9B0F92C-7087-48CC-8820-5528AED2F665}">
      <dsp:nvSpPr>
        <dsp:cNvPr id="0" name=""/>
        <dsp:cNvSpPr/>
      </dsp:nvSpPr>
      <dsp:spPr>
        <a:xfrm>
          <a:off x="4516516" y="3483809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IOG</a:t>
          </a:r>
        </a:p>
      </dsp:txBody>
      <dsp:txXfrm>
        <a:off x="4516516" y="3483809"/>
        <a:ext cx="1304676" cy="250186"/>
      </dsp:txXfrm>
    </dsp:sp>
    <dsp:sp modelId="{CCED6316-C7E5-4DC7-A246-578D1FCAA3B3}">
      <dsp:nvSpPr>
        <dsp:cNvPr id="0" name=""/>
        <dsp:cNvSpPr/>
      </dsp:nvSpPr>
      <dsp:spPr>
        <a:xfrm>
          <a:off x="6198829" y="1715824"/>
          <a:ext cx="1449640" cy="750559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" panose="020B0004020202020204" pitchFamily="34" charset="0"/>
            </a:rPr>
            <a:t>Alissa Huth-Bocks, PhD</a:t>
          </a:r>
        </a:p>
      </dsp:txBody>
      <dsp:txXfrm>
        <a:off x="6198829" y="1715824"/>
        <a:ext cx="1449640" cy="750559"/>
      </dsp:txXfrm>
    </dsp:sp>
    <dsp:sp modelId="{F4BE34C0-F3D4-4C5C-99FA-52AD3CAA44D4}">
      <dsp:nvSpPr>
        <dsp:cNvPr id="0" name=""/>
        <dsp:cNvSpPr/>
      </dsp:nvSpPr>
      <dsp:spPr>
        <a:xfrm>
          <a:off x="6488757" y="2299593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Director</a:t>
          </a:r>
        </a:p>
      </dsp:txBody>
      <dsp:txXfrm>
        <a:off x="6488757" y="2299593"/>
        <a:ext cx="1304676" cy="250186"/>
      </dsp:txXfrm>
    </dsp:sp>
    <dsp:sp modelId="{8A1803D6-9DB0-4CD1-9B0B-9124774C920C}">
      <dsp:nvSpPr>
        <dsp:cNvPr id="0" name=""/>
        <dsp:cNvSpPr/>
      </dsp:nvSpPr>
      <dsp:spPr>
        <a:xfrm>
          <a:off x="6218428" y="2893511"/>
          <a:ext cx="1449640" cy="7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Aptos" panose="020B0004020202020204" pitchFamily="34" charset="0"/>
            </a:rPr>
            <a:t>Merrill Palmer Skillman Institute</a:t>
          </a:r>
        </a:p>
      </dsp:txBody>
      <dsp:txXfrm>
        <a:off x="6218428" y="2893511"/>
        <a:ext cx="1449640" cy="750559"/>
      </dsp:txXfrm>
    </dsp:sp>
    <dsp:sp modelId="{177B4FB7-23F1-4942-8558-740B6A23A146}">
      <dsp:nvSpPr>
        <dsp:cNvPr id="0" name=""/>
        <dsp:cNvSpPr/>
      </dsp:nvSpPr>
      <dsp:spPr>
        <a:xfrm>
          <a:off x="6508354" y="3483809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MPSI</a:t>
          </a:r>
        </a:p>
      </dsp:txBody>
      <dsp:txXfrm>
        <a:off x="6508354" y="3483809"/>
        <a:ext cx="1304676" cy="250186"/>
      </dsp:txXfrm>
    </dsp:sp>
    <dsp:sp modelId="{0FFBE9AC-8E89-458D-805D-0841F4E553A2}">
      <dsp:nvSpPr>
        <dsp:cNvPr id="0" name=""/>
        <dsp:cNvSpPr/>
      </dsp:nvSpPr>
      <dsp:spPr>
        <a:xfrm>
          <a:off x="8143695" y="1715824"/>
          <a:ext cx="1449640" cy="750559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" panose="020B0004020202020204" pitchFamily="34" charset="0"/>
            </a:rPr>
            <a:t>Drs. Rosenberg &amp; </a:t>
          </a:r>
          <a:r>
            <a:rPr lang="en-US" sz="1300" kern="1200" dirty="0" err="1">
              <a:latin typeface="Aptos" panose="020B0004020202020204" pitchFamily="34" charset="0"/>
            </a:rPr>
            <a:t>Damoiseaux</a:t>
          </a:r>
          <a:endParaRPr lang="en-US" sz="1300" kern="1200" dirty="0">
            <a:latin typeface="Aptos" panose="020B0004020202020204" pitchFamily="34" charset="0"/>
          </a:endParaRPr>
        </a:p>
      </dsp:txBody>
      <dsp:txXfrm>
        <a:off x="8143695" y="1715824"/>
        <a:ext cx="1449640" cy="750559"/>
      </dsp:txXfrm>
    </dsp:sp>
    <dsp:sp modelId="{3614ED2E-FB36-47E3-B82A-FEDF287A931A}">
      <dsp:nvSpPr>
        <dsp:cNvPr id="0" name=""/>
        <dsp:cNvSpPr/>
      </dsp:nvSpPr>
      <dsp:spPr>
        <a:xfrm>
          <a:off x="8252769" y="2280283"/>
          <a:ext cx="1519348" cy="2888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9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Co-Directors</a:t>
          </a:r>
        </a:p>
      </dsp:txBody>
      <dsp:txXfrm>
        <a:off x="8252769" y="2280283"/>
        <a:ext cx="1519348" cy="288805"/>
      </dsp:txXfrm>
    </dsp:sp>
    <dsp:sp modelId="{1874086F-2BB5-49F3-910F-AB4A57517AEE}">
      <dsp:nvSpPr>
        <dsp:cNvPr id="0" name=""/>
        <dsp:cNvSpPr/>
      </dsp:nvSpPr>
      <dsp:spPr>
        <a:xfrm>
          <a:off x="8197363" y="2919350"/>
          <a:ext cx="1449640" cy="7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Aptos" panose="020B0004020202020204" pitchFamily="34" charset="0"/>
            </a:rPr>
            <a:t>Institute of Brain Health</a:t>
          </a:r>
        </a:p>
      </dsp:txBody>
      <dsp:txXfrm>
        <a:off x="8197363" y="2919350"/>
        <a:ext cx="1449640" cy="750559"/>
      </dsp:txXfrm>
    </dsp:sp>
    <dsp:sp modelId="{E2DBCCAD-73AF-4C52-97A4-BD6B9FE1F1E7}">
      <dsp:nvSpPr>
        <dsp:cNvPr id="0" name=""/>
        <dsp:cNvSpPr/>
      </dsp:nvSpPr>
      <dsp:spPr>
        <a:xfrm>
          <a:off x="8506888" y="3503119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IBH</a:t>
          </a:r>
        </a:p>
      </dsp:txBody>
      <dsp:txXfrm>
        <a:off x="8506888" y="3503119"/>
        <a:ext cx="1304676" cy="250186"/>
      </dsp:txXfrm>
    </dsp:sp>
    <dsp:sp modelId="{378F0285-9383-4D86-A8BB-343360754E80}">
      <dsp:nvSpPr>
        <dsp:cNvPr id="0" name=""/>
        <dsp:cNvSpPr/>
      </dsp:nvSpPr>
      <dsp:spPr>
        <a:xfrm>
          <a:off x="10195897" y="1715824"/>
          <a:ext cx="1449640" cy="750559"/>
        </a:xfrm>
        <a:prstGeom prst="rect">
          <a:avLst/>
        </a:prstGeom>
        <a:solidFill>
          <a:srgbClr val="0C5449"/>
        </a:solidFill>
        <a:ln w="12700" cap="flat" cmpd="sng" algn="ctr">
          <a:solidFill>
            <a:srgbClr val="0C54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ptos" panose="020B0004020202020204" pitchFamily="34" charset="0"/>
            </a:rPr>
            <a:t>Drs.  Chopra, Kilgore, Seeger, &amp; </a:t>
          </a:r>
          <a:r>
            <a:rPr lang="en-US" sz="1300" kern="1200" dirty="0" err="1">
              <a:latin typeface="Aptos" panose="020B0004020202020204" pitchFamily="34" charset="0"/>
            </a:rPr>
            <a:t>Zervos</a:t>
          </a:r>
          <a:endParaRPr lang="en-US" sz="1300" kern="1200" dirty="0">
            <a:latin typeface="Aptos" panose="020B0004020202020204" pitchFamily="34" charset="0"/>
          </a:endParaRPr>
        </a:p>
      </dsp:txBody>
      <dsp:txXfrm>
        <a:off x="10195897" y="1715824"/>
        <a:ext cx="1449640" cy="750559"/>
      </dsp:txXfrm>
    </dsp:sp>
    <dsp:sp modelId="{9A8B1A99-B5B3-46C5-AD7A-BE69001422D4}">
      <dsp:nvSpPr>
        <dsp:cNvPr id="0" name=""/>
        <dsp:cNvSpPr/>
      </dsp:nvSpPr>
      <dsp:spPr>
        <a:xfrm>
          <a:off x="10485825" y="2299593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9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ptos" panose="020B0004020202020204" pitchFamily="34" charset="0"/>
            </a:rPr>
            <a:t>Co-Directors</a:t>
          </a:r>
        </a:p>
      </dsp:txBody>
      <dsp:txXfrm>
        <a:off x="10485825" y="2299593"/>
        <a:ext cx="1304676" cy="250186"/>
      </dsp:txXfrm>
    </dsp:sp>
    <dsp:sp modelId="{0A4246DB-654C-4C4F-9E64-71A6A5EC2543}">
      <dsp:nvSpPr>
        <dsp:cNvPr id="0" name=""/>
        <dsp:cNvSpPr/>
      </dsp:nvSpPr>
      <dsp:spPr>
        <a:xfrm>
          <a:off x="10195897" y="2900041"/>
          <a:ext cx="1449640" cy="75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591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Aptos" panose="020B0004020202020204" pitchFamily="34" charset="0"/>
            </a:rPr>
            <a:t>Center for Emerging &amp; Infectious Diseases</a:t>
          </a:r>
        </a:p>
      </dsp:txBody>
      <dsp:txXfrm>
        <a:off x="10195897" y="2900041"/>
        <a:ext cx="1449640" cy="750559"/>
      </dsp:txXfrm>
    </dsp:sp>
    <dsp:sp modelId="{0F7D9552-2DA4-4302-B4CF-A45A642B3DE7}">
      <dsp:nvSpPr>
        <dsp:cNvPr id="0" name=""/>
        <dsp:cNvSpPr/>
      </dsp:nvSpPr>
      <dsp:spPr>
        <a:xfrm>
          <a:off x="10485825" y="3483809"/>
          <a:ext cx="1304676" cy="250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CEID</a:t>
          </a:r>
        </a:p>
      </dsp:txBody>
      <dsp:txXfrm>
        <a:off x="10485825" y="3483809"/>
        <a:ext cx="1304676" cy="250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643A-9F68-431E-86A0-E63DF18AB58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C24A1-05DC-41A0-81B2-118678B6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5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2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3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Six CIAC-II Centers at WSU</a:t>
            </a:r>
          </a:p>
          <a:p>
            <a:pPr marL="457200" indent="-228600"/>
            <a:r>
              <a:rPr lang="en-US" sz="1800" dirty="0">
                <a:solidFill>
                  <a:schemeClr val="tx1"/>
                </a:solidFill>
                <a:latin typeface="+mn-lt"/>
              </a:rPr>
              <a:t>Two new centers</a:t>
            </a:r>
          </a:p>
          <a:p>
            <a:pPr marL="971539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Ben L. Silberstein Institute for Brain Health</a:t>
            </a:r>
          </a:p>
          <a:p>
            <a:pPr marL="971539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Center for Emerging and Infectious Diseases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Plans for more robust, equitable, and centralized support are in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 18 cores across campus</a:t>
            </a:r>
          </a:p>
          <a:p>
            <a:endParaRPr lang="en-US" dirty="0"/>
          </a:p>
          <a:p>
            <a:r>
              <a:rPr lang="en-US" dirty="0"/>
              <a:t>6 centers and institutes that report to OVPR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8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2237-BF8F-4229-89BA-838C084E55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8C1E-C19C-822A-ABD3-817F5C9F1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C0B8-3CAB-7A5F-890C-2C3BD1549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83C4-1334-78DA-0F5F-05F53DA6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5FF96-A842-BE2E-E45E-CC6AA89E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EC6E-BEAB-0843-BEBD-60A2338E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3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0DEF-42F6-0ED0-4911-BE279AE2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D48A9-7BB7-2ED1-3E4D-5C7E3CFEF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C249-B2AD-B4E7-D36B-F1775348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F94D-D4D7-68E9-40F7-467F1E32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422AC-8D74-0C30-DB92-8F9E7E6F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0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868AB-587B-7311-9FA2-C930BF5AD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AD505-6C57-D520-4F9A-E0F3B4BF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6FB54-6CDF-08E1-920A-4B779F8C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9EEF-7B8F-BEA8-39AB-B4507F27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D8067-9AAC-9061-869E-9E254BBC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8C1E-C19C-822A-ABD3-817F5C9F1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C0B8-3CAB-7A5F-890C-2C3BD1549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83C4-1334-78DA-0F5F-05F53DA6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5FF96-A842-BE2E-E45E-CC6AA89E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EC6E-BEAB-0843-BEBD-60A2338E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8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A377-C19E-7C17-4D13-7ED51809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97E6F-6F63-DB55-EF04-A7292324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48A2-5A6F-4B41-4A35-6FB0FD6C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35CAE-A819-4002-585F-E39F835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47FC-8246-BF1F-DD0C-05C60918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8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727D-5617-CBA0-94D5-8AD470CD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2515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B1CD5-04F7-2C24-2EB5-03CC41638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0488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DAD1-7C82-3504-BEA6-230C869E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0A67-23CE-F841-C6D7-9B837028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E4E43-5FE5-1A73-BE4A-2D810037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0439-7ADF-51E1-1569-70E8C984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3B8D-2B52-8755-6364-350A0BF02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43E1A-BC5D-1AA3-8201-568AF84C6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3ADA5-2BBC-2344-96AD-C54EF8E2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8B4A-F0CF-755A-5891-CE0E0019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BDD64-61F2-2068-FD21-F6E5DF6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7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1562-4279-C8E2-BC39-DCB04983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DA0E5-20F5-C2E2-5E85-6899F789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D6C83-8175-B676-2641-8FA8A1742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3BC71-2F40-A546-F0E7-C72D9C01D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EA3C2-4C31-A224-6AAC-87CA135B3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7D921E-2B21-5970-2260-786389F9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B4DCE-DA2C-A978-ABB7-9915F9DC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A372-1D18-BCD6-B5D7-82B5DA38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D271-979E-9D99-F7B1-3414BBEB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14B6A-C6A8-689E-2625-C79871B7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82A7-9168-CC81-967A-154BD37C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62365-F248-AE3A-9E38-DEB4C6F7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2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99372-7916-753E-50B7-76521CBC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6A36A-461D-9345-01DF-D3933830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7D963-D7A2-49DE-F1DB-7CE6AA9D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241B-0F5A-B56F-5CD4-7D88E903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462A-F448-328A-43BE-F4B57B840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22A2E-3EE7-9641-18D4-830315684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EA7AF-3473-D903-8038-352F46E4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4C11F-42A4-A4B1-4AF9-F7716A23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C57EB-0D4E-12C8-880D-5A57717A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A377-C19E-7C17-4D13-7ED51809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97E6F-6F63-DB55-EF04-A7292324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48A2-5A6F-4B41-4A35-6FB0FD6C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35CAE-A819-4002-585F-E39F835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47FC-8246-BF1F-DD0C-05C60918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8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2078-5D7C-F5ED-EA0A-41921C9D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72007-2A82-C4AE-33C6-FEF65D2E9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15E95-52CC-3E7E-DBC8-88E72312C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AA12F-7EA3-BF8A-39E9-2B8C4782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322C9-5A22-444F-82D1-B35295CE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12483-8577-C66E-509D-427000EF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7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0DEF-42F6-0ED0-4911-BE279AE2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D48A9-7BB7-2ED1-3E4D-5C7E3CFEF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C249-B2AD-B4E7-D36B-F1775348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F94D-D4D7-68E9-40F7-467F1E32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422AC-8D74-0C30-DB92-8F9E7E6F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9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868AB-587B-7311-9FA2-C930BF5AD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AD505-6C57-D520-4F9A-E0F3B4BF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6FB54-6CDF-08E1-920A-4B779F8C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9EEF-7B8F-BEA8-39AB-B4507F27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D8067-9AAC-9061-869E-9E254BBC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9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8C1E-C19C-822A-ABD3-817F5C9F1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C0B8-3CAB-7A5F-890C-2C3BD1549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83C4-1334-78DA-0F5F-05F53DA6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5FF96-A842-BE2E-E45E-CC6AA89E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EC6E-BEAB-0843-BEBD-60A2338E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3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A377-C19E-7C17-4D13-7ED51809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97E6F-6F63-DB55-EF04-A7292324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48A2-5A6F-4B41-4A35-6FB0FD6C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35CAE-A819-4002-585F-E39F835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47FC-8246-BF1F-DD0C-05C60918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2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727D-5617-CBA0-94D5-8AD470CD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2515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B1CD5-04F7-2C24-2EB5-03CC41638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0488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DAD1-7C82-3504-BEA6-230C869E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0A67-23CE-F841-C6D7-9B837028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E4E43-5FE5-1A73-BE4A-2D810037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0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0439-7ADF-51E1-1569-70E8C984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3B8D-2B52-8755-6364-350A0BF02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43E1A-BC5D-1AA3-8201-568AF84C6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3ADA5-2BBC-2344-96AD-C54EF8E2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8B4A-F0CF-755A-5891-CE0E0019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BDD64-61F2-2068-FD21-F6E5DF6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7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1562-4279-C8E2-BC39-DCB04983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DA0E5-20F5-C2E2-5E85-6899F789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D6C83-8175-B676-2641-8FA8A1742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3BC71-2F40-A546-F0E7-C72D9C01D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EA3C2-4C31-A224-6AAC-87CA135B3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7D921E-2B21-5970-2260-786389F9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B4DCE-DA2C-A978-ABB7-9915F9DC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A372-1D18-BCD6-B5D7-82B5DA38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6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D271-979E-9D99-F7B1-3414BBEB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14B6A-C6A8-689E-2625-C79871B7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82A7-9168-CC81-967A-154BD37C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62365-F248-AE3A-9E38-DEB4C6F7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99372-7916-753E-50B7-76521CBC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6A36A-461D-9345-01DF-D3933830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7D963-D7A2-49DE-F1DB-7CE6AA9D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727D-5617-CBA0-94D5-8AD470CD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2515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B1CD5-04F7-2C24-2EB5-03CC41638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0488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DAD1-7C82-3504-BEA6-230C869E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0A67-23CE-F841-C6D7-9B837028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E4E43-5FE5-1A73-BE4A-2D810037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241B-0F5A-B56F-5CD4-7D88E903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462A-F448-328A-43BE-F4B57B840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22A2E-3EE7-9641-18D4-830315684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EA7AF-3473-D903-8038-352F46E4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4C11F-42A4-A4B1-4AF9-F7716A23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C57EB-0D4E-12C8-880D-5A57717A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0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2078-5D7C-F5ED-EA0A-41921C9D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72007-2A82-C4AE-33C6-FEF65D2E9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15E95-52CC-3E7E-DBC8-88E72312C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AA12F-7EA3-BF8A-39E9-2B8C4782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322C9-5A22-444F-82D1-B35295CE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12483-8577-C66E-509D-427000EF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7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0DEF-42F6-0ED0-4911-BE279AE2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D48A9-7BB7-2ED1-3E4D-5C7E3CFEF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C249-B2AD-B4E7-D36B-F1775348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F94D-D4D7-68E9-40F7-467F1E32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422AC-8D74-0C30-DB92-8F9E7E6F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04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868AB-587B-7311-9FA2-C930BF5AD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AD505-6C57-D520-4F9A-E0F3B4BF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6FB54-6CDF-08E1-920A-4B779F8C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9EEF-7B8F-BEA8-39AB-B4507F27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D8067-9AAC-9061-869E-9E254BBC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9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0439-7ADF-51E1-1569-70E8C984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3B8D-2B52-8755-6364-350A0BF02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43E1A-BC5D-1AA3-8201-568AF84C6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3ADA5-2BBC-2344-96AD-C54EF8E2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8B4A-F0CF-755A-5891-CE0E0019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BDD64-61F2-2068-FD21-F6E5DF6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1562-4279-C8E2-BC39-DCB04983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DA0E5-20F5-C2E2-5E85-6899F789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D6C83-8175-B676-2641-8FA8A1742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3BC71-2F40-A546-F0E7-C72D9C01D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EA3C2-4C31-A224-6AAC-87CA135B3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7D921E-2B21-5970-2260-786389F9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B4DCE-DA2C-A978-ABB7-9915F9DC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A372-1D18-BCD6-B5D7-82B5DA38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D271-979E-9D99-F7B1-3414BBEB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14B6A-C6A8-689E-2625-C79871B7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82A7-9168-CC81-967A-154BD37C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62365-F248-AE3A-9E38-DEB4C6F7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99372-7916-753E-50B7-76521CBC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6A36A-461D-9345-01DF-D3933830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7D963-D7A2-49DE-F1DB-7CE6AA9D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6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241B-0F5A-B56F-5CD4-7D88E903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462A-F448-328A-43BE-F4B57B840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22A2E-3EE7-9641-18D4-830315684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EA7AF-3473-D903-8038-352F46E4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4C11F-42A4-A4B1-4AF9-F7716A23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C57EB-0D4E-12C8-880D-5A57717A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2078-5D7C-F5ED-EA0A-41921C9D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72007-2A82-C4AE-33C6-FEF65D2E9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15E95-52CC-3E7E-DBC8-88E72312C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AA12F-7EA3-BF8A-39E9-2B8C4782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0C4-956C-604B-A4E7-AA361FC1A5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322C9-5A22-444F-82D1-B35295CE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12483-8577-C66E-509D-427000EF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A48D7-FC49-F251-97FB-06D633B9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F7260-FB1A-C06C-5C20-87A38D48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8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41DF-2C60-DD09-8A8D-9DA411C26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8824" y="5876647"/>
            <a:ext cx="90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33570C4-956C-604B-A4E7-AA361FC1A50E}" type="datetimeFigureOut">
              <a:rPr lang="en-US" smtClean="0"/>
              <a:pPr algn="r"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50122-BD16-D337-A1FE-996194976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7130" y="5876647"/>
            <a:ext cx="4456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9580-B0B4-205B-0166-9EC36B95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2252" y="5876647"/>
            <a:ext cx="90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A48D7-FC49-F251-97FB-06D633B9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F7260-FB1A-C06C-5C20-87A38D48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8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41DF-2C60-DD09-8A8D-9DA411C26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8824" y="5876647"/>
            <a:ext cx="90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D33570C4-956C-604B-A4E7-AA361FC1A50E}" type="datetimeFigureOut">
              <a:rPr lang="en-US" smtClean="0"/>
              <a:pPr algn="r"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50122-BD16-D337-A1FE-996194976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7130" y="5876647"/>
            <a:ext cx="4456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9580-B0B4-205B-0166-9EC36B95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2252" y="5876647"/>
            <a:ext cx="90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19299C-B71F-244B-AC5D-8D10AC1D9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6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A48D7-FC49-F251-97FB-06D633B9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F7260-FB1A-C06C-5C20-87A38D48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8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41DF-2C60-DD09-8A8D-9DA411C26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8824" y="5876647"/>
            <a:ext cx="90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33570C4-956C-604B-A4E7-AA361FC1A50E}" type="datetimeFigureOut">
              <a:rPr lang="en-US" smtClean="0"/>
              <a:pPr algn="r"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50122-BD16-D337-A1FE-996194976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7130" y="5876647"/>
            <a:ext cx="4456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9580-B0B4-205B-0166-9EC36B95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2252" y="5876647"/>
            <a:ext cx="90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299C-B71F-244B-AC5D-8D10AC1D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0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wayne.edu/centers-institutes" TargetMode="External"/><Relationship Id="rId3" Type="http://schemas.openxmlformats.org/officeDocument/2006/relationships/image" Target="../media/image39.png"/><Relationship Id="rId7" Type="http://schemas.openxmlformats.org/officeDocument/2006/relationships/hyperlink" Target="https://research.wayne.edu/cores-facilit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wayne.edu/spa/submissionpolicy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9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12" Type="http://schemas.openxmlformats.org/officeDocument/2006/relationships/image" Target="../media/image56.svg"/><Relationship Id="rId2" Type="http://schemas.openxmlformats.org/officeDocument/2006/relationships/hyperlink" Target="mailto:rlwallace@wayne.edu" TargetMode="Externa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5.png"/><Relationship Id="rId5" Type="http://schemas.openxmlformats.org/officeDocument/2006/relationships/image" Target="../media/image53.png"/><Relationship Id="rId15" Type="http://schemas.openxmlformats.org/officeDocument/2006/relationships/image" Target="../media/image47.png"/><Relationship Id="rId10" Type="http://schemas.openxmlformats.org/officeDocument/2006/relationships/image" Target="../media/image28.svg"/><Relationship Id="rId4" Type="http://schemas.openxmlformats.org/officeDocument/2006/relationships/image" Target="../media/image32.svg"/><Relationship Id="rId9" Type="http://schemas.openxmlformats.org/officeDocument/2006/relationships/image" Target="../media/image27.png"/><Relationship Id="rId1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development@groups.wayne.edu" TargetMode="External"/><Relationship Id="rId2" Type="http://schemas.openxmlformats.org/officeDocument/2006/relationships/hyperlink" Target="https://research.wayne.edu/development/reques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ayne.infoready4.com/#competitionDetail/190820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ayne-edu.zoom.us/j/95010833720?pwd=Pxa4dXWtbC6A5jdGDhP0VAB6KzCDsi.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wayne.edu/68e9ca" TargetMode="External"/><Relationship Id="rId2" Type="http://schemas.openxmlformats.org/officeDocument/2006/relationships/hyperlink" Target="https://go.wayne.edu/68d6c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esearchdevelopment@groups.wayne.edu" TargetMode="External"/><Relationship Id="rId4" Type="http://schemas.openxmlformats.org/officeDocument/2006/relationships/hyperlink" Target="https://linkprotect.cudasvc.com/url?a=https%3a%2f%2fevents.wayne.edu%2fresearch-events%2f2024%2f10%2f23%2fnational-endowment-for-the-humanities-workshop-100229%2f&amp;c=E,1,e0ZlO1nOM_jemYQsJliiVh7JMJdvnPBaTkVxiZIoo1Alrf1IJ1hhoXL5Fli5Nqkxs1ghUVHovubWJ-q0g4g3dmCKXpic26PFAAhaO8W9bH2m0zrk92w6sLCZ43UO&amp;typo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grantforward.com/saml/wsu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hyperlink" Target="mailto:philc@wayne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mailto:taunya.phillips@wayn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hyperlink" Target="mailto:julie.oconnor@wayne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Relationship Id="rId14" Type="http://schemas.openxmlformats.org/officeDocument/2006/relationships/image" Target="../media/image8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rlwallace@wayne.edu" TargetMode="External"/><Relationship Id="rId3" Type="http://schemas.openxmlformats.org/officeDocument/2006/relationships/hyperlink" Target="mailto:vpr@wayne.edu" TargetMode="External"/><Relationship Id="rId7" Type="http://schemas.openxmlformats.org/officeDocument/2006/relationships/hyperlink" Target="mailto:julie.oconnor@wayne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levy@med.wayne.edu" TargetMode="External"/><Relationship Id="rId5" Type="http://schemas.openxmlformats.org/officeDocument/2006/relationships/hyperlink" Target="mailto:taunya.phillips@wayne.edu" TargetMode="External"/><Relationship Id="rId4" Type="http://schemas.openxmlformats.org/officeDocument/2006/relationships/hyperlink" Target="mailto:philc@wayne.edu" TargetMode="External"/><Relationship Id="rId9" Type="http://schemas.openxmlformats.org/officeDocument/2006/relationships/hyperlink" Target="mailto:daisy.wright@wayne.ed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many windows&#10;&#10;Description automatically generated">
            <a:extLst>
              <a:ext uri="{FF2B5EF4-FFF2-40B4-BE49-F238E27FC236}">
                <a16:creationId xmlns:a16="http://schemas.microsoft.com/office/drawing/2014/main" id="{57ED3908-229F-7ACE-CE9C-2ECB9D8D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2DD6A6E3-1E17-1493-08DA-CC30EF389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084" y="570671"/>
            <a:ext cx="4281831" cy="36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FC72-B6A5-4FFF-8AE2-388344487C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91107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</a:rPr>
              <a:t>Animal Facilities (DLAR)		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91107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</a:rPr>
              <a:t>Biomedical Imaging (MRI, PET)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91107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</a:rPr>
              <a:t>Biospecimen Repository (</a:t>
            </a:r>
            <a:r>
              <a:rPr lang="en-US" sz="2400" dirty="0" err="1">
                <a:latin typeface="Aptos" panose="020B0004020202020204" pitchFamily="34" charset="0"/>
              </a:rPr>
              <a:t>BioBank</a:t>
            </a:r>
            <a:r>
              <a:rPr lang="en-US" sz="2400" dirty="0">
                <a:latin typeface="Aptos" panose="020B0004020202020204" pitchFamily="34" charset="0"/>
              </a:rPr>
              <a:t>)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91107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</a:rPr>
              <a:t>Clinical Research Services Center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91107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Community Engaged Research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91107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</a:rPr>
              <a:t>Genome Sciences Core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226469" algn="l"/>
                <a:tab pos="4369594" algn="l"/>
              </a:tabLst>
            </a:pPr>
            <a:r>
              <a:rPr lang="en-US" sz="2400" dirty="0" err="1">
                <a:latin typeface="Aptos" panose="020B0004020202020204" pitchFamily="34" charset="0"/>
              </a:rPr>
              <a:t>Lipidomics</a:t>
            </a:r>
            <a:r>
              <a:rPr lang="en-US" sz="2400" dirty="0">
                <a:latin typeface="Aptos" panose="020B0004020202020204" pitchFamily="34" charset="0"/>
              </a:rPr>
              <a:t> Core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226469" algn="l"/>
                <a:tab pos="4369594" algn="l"/>
              </a:tabLst>
            </a:pPr>
            <a:r>
              <a:rPr lang="en-US" sz="2400" dirty="0" err="1">
                <a:latin typeface="Aptos" panose="020B0004020202020204" pitchFamily="34" charset="0"/>
              </a:rPr>
              <a:t>Lumigen</a:t>
            </a:r>
            <a:r>
              <a:rPr lang="en-US" sz="2400" dirty="0">
                <a:latin typeface="Aptos" panose="020B0004020202020204" pitchFamily="34" charset="0"/>
              </a:rPr>
              <a:t> Instrument Center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22646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Microscopy &amp; Cytometry</a:t>
            </a:r>
            <a:endParaRPr lang="en-US" sz="2400" dirty="0">
              <a:latin typeface="Aptos" panose="020B0004020202020204" pitchFamily="34" charset="0"/>
            </a:endParaRPr>
          </a:p>
          <a:p>
            <a:pPr marL="7144" indent="0">
              <a:spcAft>
                <a:spcPts val="1200"/>
              </a:spcAft>
              <a:buNone/>
              <a:tabLst>
                <a:tab pos="2911079" algn="l"/>
                <a:tab pos="4369594" algn="l"/>
              </a:tabLst>
            </a:pPr>
            <a:endParaRPr lang="en-US" sz="1800" dirty="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EDA2-7979-4E73-A084-2286D2A13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41126" cy="3958949"/>
          </a:xfrm>
        </p:spPr>
        <p:txBody>
          <a:bodyPr>
            <a:noAutofit/>
          </a:bodyPr>
          <a:lstStyle/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22646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Protein/Molecular Structural Analysis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22646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Pharmacogenomics Resource Laboratory (PGRL)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956322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Proteomics Core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956322" algn="l"/>
                <a:tab pos="4369594" algn="l"/>
              </a:tabLs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ResearchOne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22646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Research Data Management Services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22646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Statistical Services</a:t>
            </a:r>
          </a:p>
          <a:p>
            <a:pPr marL="464344" indent="-457200">
              <a:lnSpc>
                <a:spcPct val="100000"/>
              </a:lnSpc>
              <a:spcBef>
                <a:spcPts val="0"/>
              </a:spcBef>
              <a:tabLst>
                <a:tab pos="2226469" algn="l"/>
                <a:tab pos="4369594" algn="l"/>
              </a:tabLs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Wayne Integrated Research Lab (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WiRL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A5EA8C-B961-3EF7-70E0-E8EFB02116C6}"/>
              </a:ext>
            </a:extLst>
          </p:cNvPr>
          <p:cNvSpPr txBox="1">
            <a:spLocks/>
          </p:cNvSpPr>
          <p:nvPr/>
        </p:nvSpPr>
        <p:spPr>
          <a:xfrm>
            <a:off x="609601" y="221673"/>
            <a:ext cx="11032024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16 DORI Research Cores</a:t>
            </a:r>
            <a:endParaRPr lang="en-US" sz="32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72058-D69C-8785-9064-DE58ECCCC284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163613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C6FF-49C9-486B-AF5D-A754D9C3DF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241300"/>
            <a:ext cx="11582400" cy="12049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C5449"/>
                </a:solidFill>
              </a:rPr>
              <a:t>Cores and Centers/Institutes</a:t>
            </a:r>
            <a:endParaRPr lang="en-US" sz="3200" dirty="0">
              <a:solidFill>
                <a:srgbClr val="0C5449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73D5A7-D2A9-E4DA-062B-75B0ED5B4B33}"/>
              </a:ext>
            </a:extLst>
          </p:cNvPr>
          <p:cNvGrpSpPr/>
          <p:nvPr/>
        </p:nvGrpSpPr>
        <p:grpSpPr>
          <a:xfrm>
            <a:off x="2142673" y="2157451"/>
            <a:ext cx="7906654" cy="2543097"/>
            <a:chOff x="2316916" y="1898148"/>
            <a:chExt cx="7906654" cy="2543097"/>
          </a:xfrm>
        </p:grpSpPr>
        <p:pic>
          <p:nvPicPr>
            <p:cNvPr id="9" name="Graphic 8" descr="Schoolhouse outline">
              <a:extLst>
                <a:ext uri="{FF2B5EF4-FFF2-40B4-BE49-F238E27FC236}">
                  <a16:creationId xmlns:a16="http://schemas.microsoft.com/office/drawing/2014/main" id="{E6144203-8159-03B6-C170-8CE711FA3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16916" y="1898148"/>
              <a:ext cx="1097280" cy="1097280"/>
            </a:xfrm>
            <a:prstGeom prst="rect">
              <a:avLst/>
            </a:prstGeom>
          </p:spPr>
        </p:pic>
        <p:pic>
          <p:nvPicPr>
            <p:cNvPr id="11" name="Graphic 10" descr="Microscope with solid fill">
              <a:extLst>
                <a:ext uri="{FF2B5EF4-FFF2-40B4-BE49-F238E27FC236}">
                  <a16:creationId xmlns:a16="http://schemas.microsoft.com/office/drawing/2014/main" id="{C2226F42-0EE8-004F-8D89-4A21F6CB9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16916" y="3343965"/>
              <a:ext cx="1097280" cy="10972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D4C002-DE95-8DE1-4A04-82140E1D4F90}"/>
                </a:ext>
              </a:extLst>
            </p:cNvPr>
            <p:cNvSpPr txBox="1"/>
            <p:nvPr/>
          </p:nvSpPr>
          <p:spPr>
            <a:xfrm>
              <a:off x="3626352" y="3477106"/>
              <a:ext cx="63056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0"/>
                </a:rPr>
                <a:t>Research Cores</a:t>
              </a:r>
            </a:p>
            <a:p>
              <a:r>
                <a:rPr lang="en-US" sz="2400" dirty="0">
                  <a:latin typeface="Lato" panose="020F0502020204030203" pitchFamily="34" charset="0"/>
                  <a:hlinkClick r:id="rId7"/>
                </a:rPr>
                <a:t>https://research.wayne.edu/cores-facilities</a:t>
              </a:r>
              <a:r>
                <a:rPr lang="en-US" sz="2400" dirty="0">
                  <a:latin typeface="Lato" panose="020F0502020204030203" pitchFamily="34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7F21F9-0F1B-49CC-3BEE-986460EE60F8}"/>
                </a:ext>
              </a:extLst>
            </p:cNvPr>
            <p:cNvSpPr txBox="1"/>
            <p:nvPr/>
          </p:nvSpPr>
          <p:spPr>
            <a:xfrm>
              <a:off x="3626352" y="2031290"/>
              <a:ext cx="65972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0"/>
                </a:rPr>
                <a:t>Centers &amp; Institutes</a:t>
              </a:r>
            </a:p>
            <a:p>
              <a:r>
                <a:rPr lang="en-US" sz="2400" dirty="0">
                  <a:latin typeface="Lato" panose="020F0502020204030203" pitchFamily="34" charset="0"/>
                  <a:hlinkClick r:id="rId8"/>
                </a:rPr>
                <a:t>https://research.wayne.edu/centers-institutes</a:t>
              </a:r>
              <a:r>
                <a:rPr lang="en-US" sz="2400" dirty="0">
                  <a:latin typeface="Lato" panose="020F0502020204030203" pitchFamily="34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AFC42B-1F43-9C65-C31D-4C8F0FBA6ADE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354829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FBF70D-AC56-A2A3-BF87-4B45F0C6B383}"/>
              </a:ext>
            </a:extLst>
          </p:cNvPr>
          <p:cNvSpPr txBox="1">
            <a:spLocks/>
          </p:cNvSpPr>
          <p:nvPr/>
        </p:nvSpPr>
        <p:spPr>
          <a:xfrm>
            <a:off x="580103" y="221673"/>
            <a:ext cx="11061521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0C5449"/>
                </a:solidFill>
                <a:latin typeface="Aptos" panose="020B0004020202020204" pitchFamily="34" charset="0"/>
              </a:rPr>
              <a:t>Sponsored Program Administration (SPA)</a:t>
            </a:r>
          </a:p>
          <a:p>
            <a:r>
              <a:rPr lang="en-US" sz="3000" b="1" dirty="0">
                <a:latin typeface="Aptos" panose="020B0004020202020204" pitchFamily="34" charset="0"/>
                <a:ea typeface="Lato"/>
                <a:cs typeface="Lato"/>
              </a:rPr>
              <a:t>Institutional oversight of sponsored research programs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27F779-D2F2-1C5F-19BD-216CFAEF949D}"/>
              </a:ext>
            </a:extLst>
          </p:cNvPr>
          <p:cNvGrpSpPr/>
          <p:nvPr/>
        </p:nvGrpSpPr>
        <p:grpSpPr>
          <a:xfrm>
            <a:off x="2332129" y="2629805"/>
            <a:ext cx="7516040" cy="1598390"/>
            <a:chOff x="2446383" y="3645961"/>
            <a:chExt cx="7516040" cy="1598390"/>
          </a:xfrm>
        </p:grpSpPr>
        <p:pic>
          <p:nvPicPr>
            <p:cNvPr id="15" name="Graphic 14" descr="Money with solid fill">
              <a:extLst>
                <a:ext uri="{FF2B5EF4-FFF2-40B4-BE49-F238E27FC236}">
                  <a16:creationId xmlns:a16="http://schemas.microsoft.com/office/drawing/2014/main" id="{2FB43968-DB0F-F49B-4F87-178F230D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6718" y="3645961"/>
              <a:ext cx="1188720" cy="1188720"/>
            </a:xfrm>
            <a:prstGeom prst="rect">
              <a:avLst/>
            </a:prstGeom>
          </p:spPr>
        </p:pic>
        <p:pic>
          <p:nvPicPr>
            <p:cNvPr id="17" name="Graphic 16" descr="Schoolhouse with solid fill">
              <a:extLst>
                <a:ext uri="{FF2B5EF4-FFF2-40B4-BE49-F238E27FC236}">
                  <a16:creationId xmlns:a16="http://schemas.microsoft.com/office/drawing/2014/main" id="{467A753D-328C-5420-ADFF-DCC406A1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8010" y="3645961"/>
              <a:ext cx="1188720" cy="118872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02800B-1B03-B58B-D25F-509BEF97F2BD}"/>
                </a:ext>
              </a:extLst>
            </p:cNvPr>
            <p:cNvSpPr txBox="1"/>
            <p:nvPr/>
          </p:nvSpPr>
          <p:spPr>
            <a:xfrm>
              <a:off x="2446383" y="4753277"/>
              <a:ext cx="1214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ptos" panose="020B0004020202020204" pitchFamily="34" charset="0"/>
                </a:rPr>
                <a:t>Faculty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143895-5889-83FD-E85F-E4F2D34A5648}"/>
                </a:ext>
              </a:extLst>
            </p:cNvPr>
            <p:cNvSpPr txBox="1"/>
            <p:nvPr/>
          </p:nvSpPr>
          <p:spPr>
            <a:xfrm>
              <a:off x="5226126" y="4752743"/>
              <a:ext cx="1592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ptos" panose="020B0004020202020204" pitchFamily="34" charset="0"/>
                </a:rPr>
                <a:t>University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5EB6E2-7E63-3D0E-C400-03AF90D2FC65}"/>
                </a:ext>
              </a:extLst>
            </p:cNvPr>
            <p:cNvSpPr txBox="1"/>
            <p:nvPr/>
          </p:nvSpPr>
          <p:spPr>
            <a:xfrm>
              <a:off x="8453484" y="4782686"/>
              <a:ext cx="1508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ptos" panose="020B0004020202020204" pitchFamily="34" charset="0"/>
                </a:rPr>
                <a:t>Sponsors</a:t>
              </a:r>
            </a:p>
          </p:txBody>
        </p:sp>
        <p:pic>
          <p:nvPicPr>
            <p:cNvPr id="3" name="Graphic 2" descr="Classroom with solid fill">
              <a:extLst>
                <a:ext uri="{FF2B5EF4-FFF2-40B4-BE49-F238E27FC236}">
                  <a16:creationId xmlns:a16="http://schemas.microsoft.com/office/drawing/2014/main" id="{F51AE165-B471-1B21-95F9-D2510EE1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59592" y="3645961"/>
              <a:ext cx="1188720" cy="118872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307253E-F55F-66B6-A8F9-83CB65CA6E4C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383824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02D2A08-C2DB-9DE7-2F93-000E8A6023EB}"/>
              </a:ext>
            </a:extLst>
          </p:cNvPr>
          <p:cNvSpPr/>
          <p:nvPr/>
        </p:nvSpPr>
        <p:spPr>
          <a:xfrm>
            <a:off x="838200" y="1504746"/>
            <a:ext cx="3219787" cy="3906983"/>
          </a:xfrm>
          <a:prstGeom prst="rect">
            <a:avLst/>
          </a:prstGeom>
          <a:solidFill>
            <a:srgbClr val="FFE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1125" lvl="2" defTabSz="685800">
              <a:spcAft>
                <a:spcPts val="1200"/>
              </a:spcAft>
              <a:defRPr/>
            </a:pPr>
            <a:endParaRPr lang="en-US" sz="1600" dirty="0">
              <a:solidFill>
                <a:schemeClr val="tx1"/>
              </a:solidFill>
              <a:latin typeface="Aptos" panose="020B0004020202020204" pitchFamily="34" charset="0"/>
              <a:cs typeface="Calibri"/>
            </a:endParaRP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Aptos" panose="020B0004020202020204" pitchFamily="34" charset="0"/>
              <a:cs typeface="Calibri"/>
            </a:endParaRP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Proposal preparation</a:t>
            </a: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Insight into sponsor rules and guidelines</a:t>
            </a: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Advise on how best to meet the goals of the project</a:t>
            </a: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Negotiation to ensure faculty are protected </a:t>
            </a:r>
            <a:endParaRPr lang="en-US" sz="1600" dirty="0">
              <a:solidFill>
                <a:schemeClr val="tx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Point of contact for the faculty and the sponsors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347026-3EB3-BC82-CC18-804FD2DE6C3A}"/>
              </a:ext>
            </a:extLst>
          </p:cNvPr>
          <p:cNvSpPr/>
          <p:nvPr/>
        </p:nvSpPr>
        <p:spPr>
          <a:xfrm>
            <a:off x="8134014" y="1505807"/>
            <a:ext cx="3219787" cy="3906983"/>
          </a:xfrm>
          <a:prstGeom prst="rect">
            <a:avLst/>
          </a:prstGeom>
          <a:solidFill>
            <a:srgbClr val="FFE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Aptos" panose="020B0004020202020204" pitchFamily="34" charset="0"/>
              <a:cs typeface="Calibri"/>
            </a:endParaRP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Aptos" panose="020B0004020202020204" pitchFamily="34" charset="0"/>
              <a:cs typeface="Calibri"/>
            </a:endParaRP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Serve as stewards, ensuring funds are used appropriately.</a:t>
            </a: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Primary point of contact for questions or other issues throughout the </a:t>
            </a:r>
            <a:r>
              <a:rPr lang="en-US" sz="160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project life cycle</a:t>
            </a:r>
            <a:endParaRPr lang="en-US" sz="1600" dirty="0">
              <a:solidFill>
                <a:schemeClr val="tx1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6B8AAF-C6A5-99E4-EDEA-3304ECBD55C0}"/>
              </a:ext>
            </a:extLst>
          </p:cNvPr>
          <p:cNvSpPr/>
          <p:nvPr/>
        </p:nvSpPr>
        <p:spPr>
          <a:xfrm>
            <a:off x="4486106" y="1504745"/>
            <a:ext cx="3219787" cy="3906983"/>
          </a:xfrm>
          <a:prstGeom prst="rect">
            <a:avLst/>
          </a:prstGeom>
          <a:solidFill>
            <a:srgbClr val="FFE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96875" lvl="2" indent="-285750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Aptos" panose="020B0004020202020204" pitchFamily="34" charset="0"/>
              <a:cs typeface="Calibri"/>
            </a:endParaRPr>
          </a:p>
          <a:p>
            <a:pPr marL="396875" lvl="2" indent="-285750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Aptos" panose="020B0004020202020204" pitchFamily="34" charset="0"/>
              <a:cs typeface="Calibri"/>
            </a:endParaRP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Alignment with WSU guidelines and policies</a:t>
            </a: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Proposal review to protect University interests</a:t>
            </a:r>
          </a:p>
          <a:p>
            <a:pPr marL="230188" lvl="2" indent="-119063" defTabSz="6858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cs typeface="Calibri"/>
              </a:rPr>
              <a:t>Availability of WSU’s committed resources</a:t>
            </a:r>
          </a:p>
        </p:txBody>
      </p:sp>
      <p:pic>
        <p:nvPicPr>
          <p:cNvPr id="2" name="Graphic 1" descr="Money with solid fill">
            <a:extLst>
              <a:ext uri="{FF2B5EF4-FFF2-40B4-BE49-F238E27FC236}">
                <a16:creationId xmlns:a16="http://schemas.microsoft.com/office/drawing/2014/main" id="{F13EF906-EF3C-7B3B-C3DB-2287E781F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1551" y="1578755"/>
            <a:ext cx="731520" cy="731520"/>
          </a:xfrm>
          <a:prstGeom prst="rect">
            <a:avLst/>
          </a:prstGeom>
        </p:spPr>
      </p:pic>
      <p:pic>
        <p:nvPicPr>
          <p:cNvPr id="3" name="Graphic 2" descr="Schoolhouse with solid fill">
            <a:extLst>
              <a:ext uri="{FF2B5EF4-FFF2-40B4-BE49-F238E27FC236}">
                <a16:creationId xmlns:a16="http://schemas.microsoft.com/office/drawing/2014/main" id="{9E0B9103-5978-9825-635A-AAAD2448C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7681" y="1578755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474CB-493C-5386-ED58-DBDDB964C4A1}"/>
              </a:ext>
            </a:extLst>
          </p:cNvPr>
          <p:cNvSpPr txBox="1"/>
          <p:nvPr/>
        </p:nvSpPr>
        <p:spPr>
          <a:xfrm>
            <a:off x="1944497" y="1759728"/>
            <a:ext cx="95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Faculty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3A145-CBA8-0915-274C-ADC8A7B260C4}"/>
              </a:ext>
            </a:extLst>
          </p:cNvPr>
          <p:cNvSpPr txBox="1"/>
          <p:nvPr/>
        </p:nvSpPr>
        <p:spPr>
          <a:xfrm>
            <a:off x="5367140" y="1759728"/>
            <a:ext cx="123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CADEF-7FAB-D0E4-F184-6CBAD8F1A7BE}"/>
              </a:ext>
            </a:extLst>
          </p:cNvPr>
          <p:cNvSpPr txBox="1"/>
          <p:nvPr/>
        </p:nvSpPr>
        <p:spPr>
          <a:xfrm>
            <a:off x="8989346" y="1759971"/>
            <a:ext cx="117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Sponsors</a:t>
            </a:r>
          </a:p>
        </p:txBody>
      </p:sp>
      <p:pic>
        <p:nvPicPr>
          <p:cNvPr id="12" name="Graphic 11" descr="Classroom with solid fill">
            <a:extLst>
              <a:ext uri="{FF2B5EF4-FFF2-40B4-BE49-F238E27FC236}">
                <a16:creationId xmlns:a16="http://schemas.microsoft.com/office/drawing/2014/main" id="{81214328-BC57-F118-FB34-81785A3A5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6741" y="1578755"/>
            <a:ext cx="731520" cy="7315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6C90D3-0FF6-D6C2-5FA5-F3162202D32D}"/>
              </a:ext>
            </a:extLst>
          </p:cNvPr>
          <p:cNvSpPr txBox="1">
            <a:spLocks/>
          </p:cNvSpPr>
          <p:nvPr/>
        </p:nvSpPr>
        <p:spPr>
          <a:xfrm>
            <a:off x="838199" y="221673"/>
            <a:ext cx="10803425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0C5449"/>
                </a:solidFill>
                <a:latin typeface="Aptos" panose="020B0004020202020204" pitchFamily="34" charset="0"/>
              </a:rPr>
              <a:t>Sponsored Program Administration (SPA)</a:t>
            </a:r>
          </a:p>
          <a:p>
            <a:r>
              <a:rPr lang="en-US" sz="3000" b="1" dirty="0">
                <a:latin typeface="Aptos" panose="020B0004020202020204" pitchFamily="34" charset="0"/>
                <a:ea typeface="Lato"/>
                <a:cs typeface="Lato"/>
              </a:rPr>
              <a:t>Institutional oversight of sponsored research programs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795315-866A-A11F-7DEA-6A23A63C8368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93895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FBF70D-AC56-A2A3-BF87-4B45F0C6B383}"/>
              </a:ext>
            </a:extLst>
          </p:cNvPr>
          <p:cNvSpPr txBox="1">
            <a:spLocks/>
          </p:cNvSpPr>
          <p:nvPr/>
        </p:nvSpPr>
        <p:spPr>
          <a:xfrm>
            <a:off x="609601" y="221673"/>
            <a:ext cx="11032024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Sponsored Program Administration (SPA)</a:t>
            </a:r>
            <a:br>
              <a:rPr lang="en-US" sz="2800" dirty="0">
                <a:latin typeface="Aptos" panose="020B0004020202020204" pitchFamily="34" charset="0"/>
              </a:rPr>
            </a:br>
            <a:r>
              <a:rPr lang="en-US" sz="2800" b="1" dirty="0">
                <a:latin typeface="Aptos" panose="020B0004020202020204" pitchFamily="34" charset="0"/>
              </a:rPr>
              <a:t>Submit proposals through spa!</a:t>
            </a:r>
            <a:endParaRPr lang="en-US" sz="2800" b="1" dirty="0">
              <a:latin typeface="Aptos" panose="020B0004020202020204" pitchFamily="34" charset="0"/>
              <a:ea typeface="Lato"/>
              <a:cs typeface="Lato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1C1B5D-BCD7-B86D-D56D-1C1C562EDD57}"/>
              </a:ext>
            </a:extLst>
          </p:cNvPr>
          <p:cNvSpPr txBox="1">
            <a:spLocks/>
          </p:cNvSpPr>
          <p:nvPr/>
        </p:nvSpPr>
        <p:spPr>
          <a:xfrm>
            <a:off x="915186" y="1750290"/>
            <a:ext cx="10515600" cy="408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685800">
              <a:spcAft>
                <a:spcPts val="1200"/>
              </a:spcAft>
              <a:buNone/>
              <a:defRPr/>
            </a:pPr>
            <a:endParaRPr lang="en-US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CD6A4-B5BE-F7CE-5D3C-F6F4AFFCAB8B}"/>
              </a:ext>
            </a:extLst>
          </p:cNvPr>
          <p:cNvSpPr txBox="1"/>
          <p:nvPr/>
        </p:nvSpPr>
        <p:spPr>
          <a:xfrm>
            <a:off x="405816" y="4609873"/>
            <a:ext cx="11380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</a:rPr>
              <a:t>All proposals must be submitted to SPA – and loaded into Cayuse – </a:t>
            </a:r>
          </a:p>
          <a:p>
            <a:pPr algn="ctr"/>
            <a:r>
              <a:rPr lang="en-US" sz="2800" b="1" dirty="0">
                <a:solidFill>
                  <a:srgbClr val="0C5449"/>
                </a:solidFill>
                <a:latin typeface="Aptos" panose="020B0004020202020204" pitchFamily="34" charset="0"/>
              </a:rPr>
              <a:t>5 business days </a:t>
            </a:r>
            <a:r>
              <a:rPr lang="en-US" sz="2800" dirty="0">
                <a:latin typeface="Aptos" panose="020B0004020202020204" pitchFamily="34" charset="0"/>
              </a:rPr>
              <a:t>before the application deadline.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103C93-F07E-630A-7C5E-A94492A041E3}"/>
              </a:ext>
            </a:extLst>
          </p:cNvPr>
          <p:cNvGrpSpPr/>
          <p:nvPr/>
        </p:nvGrpSpPr>
        <p:grpSpPr>
          <a:xfrm>
            <a:off x="1721749" y="3269438"/>
            <a:ext cx="8757894" cy="1105507"/>
            <a:chOff x="1425877" y="3270222"/>
            <a:chExt cx="8757894" cy="11055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F338E5-4F82-5F64-BD80-05AEE7D2DAA3}"/>
                </a:ext>
              </a:extLst>
            </p:cNvPr>
            <p:cNvSpPr txBox="1"/>
            <p:nvPr/>
          </p:nvSpPr>
          <p:spPr>
            <a:xfrm>
              <a:off x="1425877" y="3434890"/>
              <a:ext cx="25271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latin typeface="Aptos" panose="020B0004020202020204" pitchFamily="34" charset="0"/>
                </a:rPr>
                <a:t>Proposals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82C3234-1A1D-8108-3A12-A4199358282E}"/>
                </a:ext>
              </a:extLst>
            </p:cNvPr>
            <p:cNvSpPr txBox="1"/>
            <p:nvPr/>
          </p:nvSpPr>
          <p:spPr>
            <a:xfrm>
              <a:off x="5549152" y="3434890"/>
              <a:ext cx="10936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latin typeface="Aptos" panose="020B0004020202020204" pitchFamily="34" charset="0"/>
                </a:rPr>
                <a:t>SPA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40B10B-CC4C-B79C-C71A-697A1A137C6E}"/>
                </a:ext>
              </a:extLst>
            </p:cNvPr>
            <p:cNvSpPr txBox="1"/>
            <p:nvPr/>
          </p:nvSpPr>
          <p:spPr>
            <a:xfrm>
              <a:off x="8054662" y="3376710"/>
              <a:ext cx="21291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latin typeface="Aptos" panose="020B0004020202020204" pitchFamily="34" charset="0"/>
                </a:rPr>
                <a:t>Sponsor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0FADFEB-93CD-F0B4-A316-7B0BF0457745}"/>
                </a:ext>
              </a:extLst>
            </p:cNvPr>
            <p:cNvSpPr/>
            <p:nvPr/>
          </p:nvSpPr>
          <p:spPr>
            <a:xfrm>
              <a:off x="4228920" y="3546517"/>
              <a:ext cx="978408" cy="484632"/>
            </a:xfrm>
            <a:prstGeom prst="rightArrow">
              <a:avLst/>
            </a:prstGeom>
            <a:solidFill>
              <a:srgbClr val="00594D"/>
            </a:solidFill>
            <a:ln>
              <a:solidFill>
                <a:srgbClr val="0059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894F05F-62D3-3335-D729-55E8DFBD412F}"/>
                </a:ext>
              </a:extLst>
            </p:cNvPr>
            <p:cNvSpPr/>
            <p:nvPr/>
          </p:nvSpPr>
          <p:spPr>
            <a:xfrm>
              <a:off x="6984673" y="3546517"/>
              <a:ext cx="978408" cy="484632"/>
            </a:xfrm>
            <a:prstGeom prst="rightArrow">
              <a:avLst/>
            </a:prstGeom>
            <a:solidFill>
              <a:srgbClr val="00594D"/>
            </a:solidFill>
            <a:ln>
              <a:solidFill>
                <a:srgbClr val="0059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ptos" panose="020B00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0D7449-C238-BF6A-22F4-FB4D722C18B9}"/>
                </a:ext>
              </a:extLst>
            </p:cNvPr>
            <p:cNvSpPr/>
            <p:nvPr/>
          </p:nvSpPr>
          <p:spPr>
            <a:xfrm>
              <a:off x="5333373" y="3270222"/>
              <a:ext cx="1525254" cy="1105507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4E46A2-B248-ABDC-F496-A600FC2714DB}"/>
              </a:ext>
            </a:extLst>
          </p:cNvPr>
          <p:cNvGrpSpPr/>
          <p:nvPr/>
        </p:nvGrpSpPr>
        <p:grpSpPr>
          <a:xfrm>
            <a:off x="5711949" y="1524407"/>
            <a:ext cx="1358410" cy="1240633"/>
            <a:chOff x="5233020" y="1483423"/>
            <a:chExt cx="1358410" cy="1240633"/>
          </a:xfrm>
        </p:grpSpPr>
        <p:pic>
          <p:nvPicPr>
            <p:cNvPr id="15" name="Graphic 14" descr="Skull with solid fill">
              <a:extLst>
                <a:ext uri="{FF2B5EF4-FFF2-40B4-BE49-F238E27FC236}">
                  <a16:creationId xmlns:a16="http://schemas.microsoft.com/office/drawing/2014/main" id="{60AE1756-FDB7-7AE7-DA90-53DBCB0D9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00570" y="1483423"/>
              <a:ext cx="990860" cy="990860"/>
            </a:xfrm>
            <a:prstGeom prst="rect">
              <a:avLst/>
            </a:prstGeom>
          </p:spPr>
        </p:pic>
        <p:pic>
          <p:nvPicPr>
            <p:cNvPr id="17" name="Graphic 16" descr="Rolling hills with solid fill">
              <a:extLst>
                <a:ext uri="{FF2B5EF4-FFF2-40B4-BE49-F238E27FC236}">
                  <a16:creationId xmlns:a16="http://schemas.microsoft.com/office/drawing/2014/main" id="{634BBF21-F4B8-86CD-9AC0-DDEF54F33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3020" y="1535336"/>
              <a:ext cx="1188720" cy="118872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219D1CC-97ED-3156-227C-F894AFB20E98}"/>
              </a:ext>
            </a:extLst>
          </p:cNvPr>
          <p:cNvSpPr txBox="1"/>
          <p:nvPr/>
        </p:nvSpPr>
        <p:spPr>
          <a:xfrm>
            <a:off x="4583608" y="2656331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594D"/>
                </a:solidFill>
                <a:latin typeface="Aptos" panose="020B0004020202020204" pitchFamily="34" charset="0"/>
              </a:rPr>
              <a:t>The hill I will die on…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118B1-3BB3-C523-9907-7B469140959A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9471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FBF70D-AC56-A2A3-BF87-4B45F0C6B383}"/>
              </a:ext>
            </a:extLst>
          </p:cNvPr>
          <p:cNvSpPr txBox="1">
            <a:spLocks/>
          </p:cNvSpPr>
          <p:nvPr/>
        </p:nvSpPr>
        <p:spPr>
          <a:xfrm>
            <a:off x="609601" y="221673"/>
            <a:ext cx="11032024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Sponsored Program Administration (SPA)</a:t>
            </a:r>
            <a:br>
              <a:rPr lang="en-US" sz="2800" dirty="0">
                <a:latin typeface="Aptos" panose="020B0004020202020204" pitchFamily="34" charset="0"/>
              </a:rPr>
            </a:br>
            <a:r>
              <a:rPr lang="en-US" sz="2800" b="1" dirty="0">
                <a:latin typeface="Aptos" panose="020B0004020202020204" pitchFamily="34" charset="0"/>
              </a:rPr>
              <a:t>Submission Deadline Policy</a:t>
            </a:r>
            <a:endParaRPr lang="en-US" sz="2800" b="1" dirty="0">
              <a:latin typeface="Aptos" panose="020B0004020202020204" pitchFamily="34" charset="0"/>
              <a:ea typeface="Lato"/>
              <a:cs typeface="Lato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1C1B5D-BCD7-B86D-D56D-1C1C562EDD57}"/>
              </a:ext>
            </a:extLst>
          </p:cNvPr>
          <p:cNvSpPr txBox="1">
            <a:spLocks/>
          </p:cNvSpPr>
          <p:nvPr/>
        </p:nvSpPr>
        <p:spPr>
          <a:xfrm>
            <a:off x="915186" y="1750290"/>
            <a:ext cx="10515600" cy="408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685800">
              <a:spcAft>
                <a:spcPts val="1200"/>
              </a:spcAft>
              <a:buNone/>
              <a:defRPr/>
            </a:pPr>
            <a:endParaRPr lang="en-US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118B1-3BB3-C523-9907-7B469140959A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99F17-8CBA-7BC5-010D-9E34977A1C4D}"/>
              </a:ext>
            </a:extLst>
          </p:cNvPr>
          <p:cNvSpPr txBox="1"/>
          <p:nvPr/>
        </p:nvSpPr>
        <p:spPr>
          <a:xfrm>
            <a:off x="1074657" y="1445751"/>
            <a:ext cx="5629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" panose="020B0004020202020204" pitchFamily="34" charset="0"/>
                <a:hlinkClick r:id="rId2"/>
              </a:rPr>
              <a:t>https://research.wayne.edu/spa/submissionpolicy</a:t>
            </a: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5E4061-6DF7-9365-EADD-50AE8606C7DB}"/>
              </a:ext>
            </a:extLst>
          </p:cNvPr>
          <p:cNvSpPr txBox="1"/>
          <p:nvPr/>
        </p:nvSpPr>
        <p:spPr>
          <a:xfrm>
            <a:off x="2889659" y="2994875"/>
            <a:ext cx="6412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“Standard” proposal: 3 business days</a:t>
            </a:r>
          </a:p>
          <a:p>
            <a:pPr marL="519113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2 extra days for proposals with binding terms upon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Late proposals: &lt;3days</a:t>
            </a:r>
          </a:p>
          <a:p>
            <a:pPr marL="519113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Reasonable effort to submit, not guaranteed</a:t>
            </a:r>
          </a:p>
          <a:p>
            <a:pPr marL="519113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At risk proposals: &lt;24 hours until submission deadline</a:t>
            </a:r>
          </a:p>
          <a:p>
            <a:pPr marL="519113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Requires endorsement from Associate Dean for Research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E3F283-28B6-5A29-1AF4-FEB033782DE5}"/>
              </a:ext>
            </a:extLst>
          </p:cNvPr>
          <p:cNvSpPr txBox="1"/>
          <p:nvPr/>
        </p:nvSpPr>
        <p:spPr>
          <a:xfrm>
            <a:off x="4888456" y="2228671"/>
            <a:ext cx="241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Earlier is better!</a:t>
            </a:r>
            <a:endParaRPr lang="en-US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3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C6FF-49C9-486B-AF5D-A754D9C3DF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769" y="248260"/>
            <a:ext cx="11592232" cy="120491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Research Development Office (RD)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Dr. Rachel Wallace – AVP for Research Development</a:t>
            </a:r>
            <a:b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</a:br>
            <a:r>
              <a:rPr lang="en-US" sz="2800" dirty="0">
                <a:latin typeface="Aptos" panose="020B0004020202020204" pitchFamily="34" charset="0"/>
                <a:hlinkClick r:id="rId2"/>
              </a:rPr>
              <a:t>rlwallace@wayne.edu</a:t>
            </a:r>
            <a:endParaRPr lang="en-US" sz="32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91A038-E10A-0EF5-4B0E-CBB908FC3058}"/>
              </a:ext>
            </a:extLst>
          </p:cNvPr>
          <p:cNvGrpSpPr/>
          <p:nvPr/>
        </p:nvGrpSpPr>
        <p:grpSpPr>
          <a:xfrm>
            <a:off x="1310303" y="2108245"/>
            <a:ext cx="9709746" cy="2642449"/>
            <a:chOff x="3588812" y="1690692"/>
            <a:chExt cx="9472741" cy="26424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D9E1FE-3F03-85F9-032B-9688323CFBF8}"/>
                </a:ext>
              </a:extLst>
            </p:cNvPr>
            <p:cNvGrpSpPr/>
            <p:nvPr/>
          </p:nvGrpSpPr>
          <p:grpSpPr>
            <a:xfrm>
              <a:off x="3588812" y="1690692"/>
              <a:ext cx="9472741" cy="2642449"/>
              <a:chOff x="887152" y="1517318"/>
              <a:chExt cx="9472741" cy="26424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67FC3-D124-E326-D0BF-48A72E1AAE81}"/>
                  </a:ext>
                </a:extLst>
              </p:cNvPr>
              <p:cNvSpPr txBox="1"/>
              <p:nvPr/>
            </p:nvSpPr>
            <p:spPr>
              <a:xfrm>
                <a:off x="6814525" y="1868978"/>
                <a:ext cx="3545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Aptos" panose="020B0004020202020204" pitchFamily="34" charset="0"/>
                  </a:rPr>
                  <a:t>Large-scale proposal development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03735A-DA5A-15D2-0593-665D9ADCA94C}"/>
                  </a:ext>
                </a:extLst>
              </p:cNvPr>
              <p:cNvSpPr txBox="1"/>
              <p:nvPr/>
            </p:nvSpPr>
            <p:spPr>
              <a:xfrm>
                <a:off x="1560882" y="1659157"/>
                <a:ext cx="2671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Aptos" panose="020B0004020202020204" pitchFamily="34" charset="0"/>
                  </a:rPr>
                  <a:t>Internal funding programs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2C688D-6335-DD09-4C26-57A0FE500DBA}"/>
                  </a:ext>
                </a:extLst>
              </p:cNvPr>
              <p:cNvSpPr txBox="1"/>
              <p:nvPr/>
            </p:nvSpPr>
            <p:spPr>
              <a:xfrm>
                <a:off x="1560882" y="2323344"/>
                <a:ext cx="3416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ptos" panose="020B0004020202020204" pitchFamily="34" charset="0"/>
                  </a:rPr>
                  <a:t>Limited submission competitions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968EC8-7866-D1C8-5375-C6B6A80E76FB}"/>
                  </a:ext>
                </a:extLst>
              </p:cNvPr>
              <p:cNvSpPr txBox="1"/>
              <p:nvPr/>
            </p:nvSpPr>
            <p:spPr>
              <a:xfrm>
                <a:off x="1560882" y="2987531"/>
                <a:ext cx="4191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Aptos" panose="020B0004020202020204" pitchFamily="34" charset="0"/>
                  </a:rPr>
                  <a:t>Identifying external funding opportunities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F6636F-6369-A0D4-8293-C82E597BE517}"/>
                  </a:ext>
                </a:extLst>
              </p:cNvPr>
              <p:cNvSpPr txBox="1"/>
              <p:nvPr/>
            </p:nvSpPr>
            <p:spPr>
              <a:xfrm>
                <a:off x="1560882" y="3655061"/>
                <a:ext cx="352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ptos" panose="020B0004020202020204" pitchFamily="34" charset="0"/>
                  </a:rPr>
                  <a:t>Strategic research planning/design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A3E87-939E-5C26-221C-0E40DD03E9DD}"/>
                  </a:ext>
                </a:extLst>
              </p:cNvPr>
              <p:cNvSpPr txBox="1"/>
              <p:nvPr/>
            </p:nvSpPr>
            <p:spPr>
              <a:xfrm>
                <a:off x="6814525" y="2752433"/>
                <a:ext cx="2054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ptos" panose="020B0004020202020204" pitchFamily="34" charset="0"/>
                  </a:rPr>
                  <a:t>Proposal resources</a:t>
                </a:r>
              </a:p>
            </p:txBody>
          </p:sp>
          <p:pic>
            <p:nvPicPr>
              <p:cNvPr id="18" name="Graphic 17" descr="Money with solid fill">
                <a:extLst>
                  <a:ext uri="{FF2B5EF4-FFF2-40B4-BE49-F238E27FC236}">
                    <a16:creationId xmlns:a16="http://schemas.microsoft.com/office/drawing/2014/main" id="{A81D6292-98BC-673B-D914-E25E958BA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87152" y="1517318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19" name="Graphic 18" descr="Magnifying glass with solid fill">
                <a:extLst>
                  <a:ext uri="{FF2B5EF4-FFF2-40B4-BE49-F238E27FC236}">
                    <a16:creationId xmlns:a16="http://schemas.microsoft.com/office/drawing/2014/main" id="{A69BEE45-92D7-57AC-E106-9FD15A6FF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87152" y="2851604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0" name="Graphic 19" descr="Document with solid fill">
                <a:extLst>
                  <a:ext uri="{FF2B5EF4-FFF2-40B4-BE49-F238E27FC236}">
                    <a16:creationId xmlns:a16="http://schemas.microsoft.com/office/drawing/2014/main" id="{ED353ADC-2008-E0A3-97BB-B55960D04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0031" y="1729727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1" name="Graphic 20" descr="Group brainstorm with solid fill">
                <a:extLst>
                  <a:ext uri="{FF2B5EF4-FFF2-40B4-BE49-F238E27FC236}">
                    <a16:creationId xmlns:a16="http://schemas.microsoft.com/office/drawing/2014/main" id="{D0580F07-4C0A-16C6-A905-2884ECE4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87152" y="3519687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2" name="Graphic 21" descr="Network diagram with solid fill">
                <a:extLst>
                  <a:ext uri="{FF2B5EF4-FFF2-40B4-BE49-F238E27FC236}">
                    <a16:creationId xmlns:a16="http://schemas.microsoft.com/office/drawing/2014/main" id="{8A3BED6E-E99D-8B36-DFC4-D30920C19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87152" y="2184461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3" name="Graphic 22" descr="Tools with solid fill">
                <a:extLst>
                  <a:ext uri="{FF2B5EF4-FFF2-40B4-BE49-F238E27FC236}">
                    <a16:creationId xmlns:a16="http://schemas.microsoft.com/office/drawing/2014/main" id="{C46BE078-7F8F-2F09-D652-9E0275266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150031" y="2578042"/>
                <a:ext cx="640080" cy="640080"/>
              </a:xfrm>
              <a:prstGeom prst="rect">
                <a:avLst/>
              </a:prstGeom>
            </p:spPr>
          </p:pic>
        </p:grpSp>
        <p:pic>
          <p:nvPicPr>
            <p:cNvPr id="10" name="Graphic 9" descr="Classroom with solid fill">
              <a:extLst>
                <a:ext uri="{FF2B5EF4-FFF2-40B4-BE49-F238E27FC236}">
                  <a16:creationId xmlns:a16="http://schemas.microsoft.com/office/drawing/2014/main" id="{604DECC6-80FB-863B-8118-B269768F9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851691" y="3598791"/>
              <a:ext cx="640080" cy="640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21959-75D8-5A5A-2ABD-5AFECF412618}"/>
                </a:ext>
              </a:extLst>
            </p:cNvPr>
            <p:cNvSpPr txBox="1"/>
            <p:nvPr/>
          </p:nvSpPr>
          <p:spPr>
            <a:xfrm>
              <a:off x="9521264" y="3734165"/>
              <a:ext cx="2619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ptos" panose="020B0004020202020204" pitchFamily="34" charset="0"/>
                </a:rPr>
                <a:t>Workshops and webinars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850EDC-87A2-5664-FACC-2BA94AB337B8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349455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A436EFA-DFCF-7704-B369-E86C0C6EE888}"/>
              </a:ext>
            </a:extLst>
          </p:cNvPr>
          <p:cNvGrpSpPr/>
          <p:nvPr/>
        </p:nvGrpSpPr>
        <p:grpSpPr>
          <a:xfrm>
            <a:off x="2498704" y="1350615"/>
            <a:ext cx="7194591" cy="4360920"/>
            <a:chOff x="6630674" y="1598392"/>
            <a:chExt cx="5249600" cy="29537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3BE3142-46E6-6664-E776-E63D90933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674" y="1598392"/>
              <a:ext cx="5249600" cy="295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B62D1C-CC14-EDA4-ED27-E60F743E4F6C}"/>
                </a:ext>
              </a:extLst>
            </p:cNvPr>
            <p:cNvSpPr txBox="1"/>
            <p:nvPr/>
          </p:nvSpPr>
          <p:spPr>
            <a:xfrm>
              <a:off x="6630674" y="4406169"/>
              <a:ext cx="2274352" cy="145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Lato" panose="020F0502020204030203" pitchFamily="34" charset="0"/>
                </a:rPr>
                <a:t>credit: JILL JIVIDEN and JESS BRASSARD (University of Michigan)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98546F-E675-205B-66CE-3205FFAC5049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6879F4-B48C-29C9-40F0-1088213833DE}"/>
              </a:ext>
            </a:extLst>
          </p:cNvPr>
          <p:cNvSpPr txBox="1">
            <a:spLocks/>
          </p:cNvSpPr>
          <p:nvPr/>
        </p:nvSpPr>
        <p:spPr>
          <a:xfrm>
            <a:off x="619433" y="241300"/>
            <a:ext cx="11572568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Research Development Office (RD)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Collaboration with Grant/Research Administrators</a:t>
            </a:r>
            <a:endParaRPr lang="en-US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7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3ECD6E-281B-2F3F-A5B2-6FBD8AAB1A8E}"/>
              </a:ext>
            </a:extLst>
          </p:cNvPr>
          <p:cNvSpPr txBox="1"/>
          <p:nvPr/>
        </p:nvSpPr>
        <p:spPr>
          <a:xfrm>
            <a:off x="6188305" y="3185320"/>
            <a:ext cx="587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  <a:hlinkClick r:id="rId2"/>
              </a:rPr>
              <a:t>https://research.wayne.edu/development/request</a:t>
            </a:r>
            <a:endParaRPr lang="en-US" b="1" dirty="0">
              <a:latin typeface="Aptos" panose="020B0004020202020204" pitchFamily="34" charset="0"/>
            </a:endParaRPr>
          </a:p>
          <a:p>
            <a:pPr algn="ctr"/>
            <a:endParaRPr lang="en-US" b="1" dirty="0">
              <a:latin typeface="Aptos" panose="020B0004020202020204" pitchFamily="34" charset="0"/>
            </a:endParaRPr>
          </a:p>
          <a:p>
            <a:pPr algn="ctr"/>
            <a:r>
              <a:rPr lang="en-US" b="1" dirty="0">
                <a:latin typeface="Aptos" panose="020B0004020202020204" pitchFamily="34" charset="0"/>
                <a:hlinkClick r:id="rId3"/>
              </a:rPr>
              <a:t>researchdevelopment@groups.wayne.edu</a:t>
            </a:r>
            <a:endParaRPr lang="en-US" b="1" dirty="0">
              <a:latin typeface="Aptos" panose="020B00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A214AD-1CBF-21D1-7787-7E279A3C9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063" y="1482429"/>
            <a:ext cx="4799242" cy="4329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A9CFC4-29D0-D33E-C486-18D59964A9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176234"/>
            <a:ext cx="11582400" cy="12049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Research Development Office (R&amp;D)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Request Help</a:t>
            </a:r>
            <a:endParaRPr lang="en-US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41773-D073-B89B-C016-43D8DB4A42A4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369092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1797-4907-0497-84B2-B6E5270BE6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1004" y="1634992"/>
            <a:ext cx="10742612" cy="38436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latin typeface="Aptos" panose="020B0004020202020204" pitchFamily="34" charset="0"/>
              </a:rPr>
              <a:t>OVPR Cost Share Request: </a:t>
            </a:r>
            <a:r>
              <a:rPr lang="en-US" sz="2400" dirty="0">
                <a:latin typeface="Aptos" panose="020B0004020202020204" pitchFamily="34" charset="0"/>
                <a:hlinkClick r:id="rId2"/>
              </a:rPr>
              <a:t>https://wayne.infoready4.com/#competitionDetail/1908206</a:t>
            </a:r>
            <a:endParaRPr lang="en-US" dirty="0">
              <a:latin typeface="Aptos" panose="020B0004020202020204" pitchFamily="34" charset="0"/>
            </a:endParaRPr>
          </a:p>
          <a:p>
            <a:pPr lvl="1">
              <a:lnSpc>
                <a:spcPct val="124000"/>
              </a:lnSpc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Proposals with a </a:t>
            </a:r>
            <a:r>
              <a:rPr lang="en-US" b="1" i="1" dirty="0">
                <a:latin typeface="Aptos" panose="020B0004020202020204" pitchFamily="34" charset="0"/>
              </a:rPr>
              <a:t>mandatory</a:t>
            </a:r>
            <a:r>
              <a:rPr lang="en-US" i="1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cost-sharing requirement</a:t>
            </a:r>
          </a:p>
          <a:p>
            <a:pPr lvl="2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ptos" panose="020B0004020202020204" pitchFamily="34" charset="0"/>
              </a:rPr>
              <a:t>Requests for voluntary cost-sharing will not be considered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Institutional Letter of Support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AD6EA-EEF3-2B11-47AB-43220C8951B5}"/>
              </a:ext>
            </a:extLst>
          </p:cNvPr>
          <p:cNvSpPr txBox="1">
            <a:spLocks/>
          </p:cNvSpPr>
          <p:nvPr/>
        </p:nvSpPr>
        <p:spPr>
          <a:xfrm>
            <a:off x="639097" y="241300"/>
            <a:ext cx="11552903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Research Development Office (RD)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Cost-Share, Institutional Letters of Support</a:t>
            </a:r>
            <a:endParaRPr lang="en-US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6F3E4-591F-C4D5-A61E-2657D455F0AB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377120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9588"/>
            <a:ext cx="12192000" cy="4854575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DIVISION OF RESEARCH AND INNOVATION (DORI)</a:t>
            </a:r>
            <a:br>
              <a:rPr lang="en-US" sz="3600" b="1" dirty="0">
                <a:solidFill>
                  <a:srgbClr val="0C5449"/>
                </a:solidFill>
                <a:latin typeface="Aptos" panose="020B000402020202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</a:rPr>
              <a:t>How can DORI serve you?</a:t>
            </a:r>
            <a:br>
              <a:rPr lang="en-US" sz="3200" b="1" dirty="0">
                <a:solidFill>
                  <a:srgbClr val="FECC4C"/>
                </a:solidFill>
                <a:latin typeface="Aptos" panose="020B0004020202020204" pitchFamily="34" charset="0"/>
              </a:rPr>
            </a:br>
            <a:br>
              <a:rPr lang="en-US" b="1" dirty="0">
                <a:latin typeface="Aptos" panose="020B0004020202020204" pitchFamily="34" charset="0"/>
              </a:rPr>
            </a:br>
            <a:r>
              <a:rPr lang="en-US" sz="3200" b="1" dirty="0">
                <a:latin typeface="Aptos" panose="020B0004020202020204" pitchFamily="34" charset="0"/>
                <a:ea typeface="+mj-lt"/>
                <a:cs typeface="+mj-lt"/>
              </a:rPr>
              <a:t>Rachel Wallace,</a:t>
            </a:r>
            <a:r>
              <a:rPr lang="en-US" sz="3200" b="1" dirty="0">
                <a:latin typeface="Aptos" panose="020B0004020202020204" pitchFamily="34" charset="0"/>
              </a:rPr>
              <a:t> PhD</a:t>
            </a:r>
            <a:br>
              <a:rPr lang="en-US" sz="2800" b="1" dirty="0"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Assistant Vice President, Research Development</a:t>
            </a:r>
            <a:b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September 13, 2024</a:t>
            </a:r>
            <a:endParaRPr lang="en-US" sz="2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1E7EF-AAD4-4CF0-9255-CA01F035E5CF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266073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DAD6EA-EEF3-2B11-47AB-43220C8951B5}"/>
              </a:ext>
            </a:extLst>
          </p:cNvPr>
          <p:cNvSpPr txBox="1">
            <a:spLocks/>
          </p:cNvSpPr>
          <p:nvPr/>
        </p:nvSpPr>
        <p:spPr>
          <a:xfrm>
            <a:off x="639097" y="241300"/>
            <a:ext cx="11552903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Research Development Office (RD)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Limited Submission Opportunities</a:t>
            </a:r>
            <a:endParaRPr lang="en-US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6F3E4-591F-C4D5-A61E-2657D455F0AB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  <p:pic>
        <p:nvPicPr>
          <p:cNvPr id="2" name="Graphic 1" descr="Filter with solid fill">
            <a:extLst>
              <a:ext uri="{FF2B5EF4-FFF2-40B4-BE49-F238E27FC236}">
                <a16:creationId xmlns:a16="http://schemas.microsoft.com/office/drawing/2014/main" id="{89B8EF0F-3849-85E6-9AD6-E8C4B731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36" y="2053360"/>
            <a:ext cx="1280160" cy="1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65C60F-9696-180C-4DD3-EECD61DFC5E1}"/>
              </a:ext>
            </a:extLst>
          </p:cNvPr>
          <p:cNvSpPr txBox="1"/>
          <p:nvPr/>
        </p:nvSpPr>
        <p:spPr>
          <a:xfrm>
            <a:off x="2956082" y="1908610"/>
            <a:ext cx="7779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LSO: </a:t>
            </a:r>
            <a:r>
              <a:rPr lang="en-US" sz="2400" dirty="0">
                <a:latin typeface="Aptos" panose="020B0004020202020204" pitchFamily="34" charset="0"/>
              </a:rPr>
              <a:t>funding programs in which the sponsor only accepts a limited number of applications per institution, and so the institution must run an internal competition to select the applicant(s)</a:t>
            </a:r>
          </a:p>
        </p:txBody>
      </p:sp>
      <p:pic>
        <p:nvPicPr>
          <p:cNvPr id="5" name="Graphic 4" descr="New with solid fill">
            <a:extLst>
              <a:ext uri="{FF2B5EF4-FFF2-40B4-BE49-F238E27FC236}">
                <a16:creationId xmlns:a16="http://schemas.microsoft.com/office/drawing/2014/main" id="{55885E9B-079E-B635-7DC4-AF75A6443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6030" y="3770604"/>
            <a:ext cx="1280160" cy="1280160"/>
          </a:xfrm>
          <a:prstGeom prst="rect">
            <a:avLst/>
          </a:prstGeom>
        </p:spPr>
      </p:pic>
      <p:pic>
        <p:nvPicPr>
          <p:cNvPr id="8" name="Graphic 7" descr="Arrow circle with solid fill">
            <a:extLst>
              <a:ext uri="{FF2B5EF4-FFF2-40B4-BE49-F238E27FC236}">
                <a16:creationId xmlns:a16="http://schemas.microsoft.com/office/drawing/2014/main" id="{E83FE47B-D991-E610-AB58-1A5AA3A74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6674" y="3770604"/>
            <a:ext cx="1280160" cy="1280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FC929C-BC50-FC8D-5FC1-FAB2B6380C4E}"/>
              </a:ext>
            </a:extLst>
          </p:cNvPr>
          <p:cNvSpPr txBox="1"/>
          <p:nvPr/>
        </p:nvSpPr>
        <p:spPr>
          <a:xfrm>
            <a:off x="3842735" y="4989970"/>
            <a:ext cx="186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Recurring</a:t>
            </a:r>
          </a:p>
          <a:p>
            <a:pPr algn="ctr"/>
            <a:r>
              <a:rPr lang="en-US" sz="2000" b="1" dirty="0">
                <a:latin typeface="Aptos" panose="020B0004020202020204" pitchFamily="34" charset="0"/>
              </a:rPr>
              <a:t>(annual)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D501D-DF84-5B86-C8C7-A20578FDFA7C}"/>
              </a:ext>
            </a:extLst>
          </p:cNvPr>
          <p:cNvSpPr txBox="1"/>
          <p:nvPr/>
        </p:nvSpPr>
        <p:spPr>
          <a:xfrm>
            <a:off x="6552092" y="4989970"/>
            <a:ext cx="186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New!</a:t>
            </a: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9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DAD6EA-EEF3-2B11-47AB-43220C8951B5}"/>
              </a:ext>
            </a:extLst>
          </p:cNvPr>
          <p:cNvSpPr txBox="1">
            <a:spLocks/>
          </p:cNvSpPr>
          <p:nvPr/>
        </p:nvSpPr>
        <p:spPr>
          <a:xfrm>
            <a:off x="639097" y="241300"/>
            <a:ext cx="11552903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Research Development Office (RD)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AY2024-2025 Internal Funding Opportunities</a:t>
            </a:r>
            <a:endParaRPr lang="en-US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6F3E4-591F-C4D5-A61E-2657D455F0AB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E1BF669-9CBF-5EE4-2CF4-F1E2EFE699EE}"/>
              </a:ext>
            </a:extLst>
          </p:cNvPr>
          <p:cNvSpPr txBox="1">
            <a:spLocks/>
          </p:cNvSpPr>
          <p:nvPr/>
        </p:nvSpPr>
        <p:spPr>
          <a:xfrm>
            <a:off x="1009965" y="1588655"/>
            <a:ext cx="5405583" cy="3719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2000" b="1" dirty="0">
                <a:solidFill>
                  <a:srgbClr val="0C5449"/>
                </a:solidFill>
                <a:latin typeface="Aptos" panose="020B0004020202020204" pitchFamily="34" charset="0"/>
              </a:rPr>
              <a:t>Funding programs with set deadlines</a:t>
            </a:r>
          </a:p>
          <a:p>
            <a:pPr marL="227965" indent="-227965" defTabSz="914377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0B0004020202020204" pitchFamily="34" charset="0"/>
              </a:rPr>
              <a:t>Arts and Humanities Research Support</a:t>
            </a:r>
          </a:p>
          <a:p>
            <a:pPr marL="230188" indent="0" defTabSz="914377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1600" b="1" dirty="0">
                <a:solidFill>
                  <a:srgbClr val="0C5449"/>
                </a:solidFill>
                <a:latin typeface="Aptos" panose="020B0004020202020204" pitchFamily="34" charset="0"/>
              </a:rPr>
              <a:t>Announced soon! LOI deadline late Fall</a:t>
            </a:r>
          </a:p>
          <a:p>
            <a:pPr marL="230188" indent="0" defTabSz="914377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 b="1" dirty="0">
                <a:solidFill>
                  <a:srgbClr val="0C5449"/>
                </a:solidFill>
                <a:latin typeface="Aptos" panose="020B0004020202020204" pitchFamily="34" charset="0"/>
              </a:rPr>
              <a:t>Info session: October 9, 12-1 pm, </a:t>
            </a:r>
            <a:r>
              <a:rPr lang="en-US" sz="1600" b="1" i="0" u="sng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2"/>
              </a:rPr>
              <a:t>Zoom</a:t>
            </a:r>
            <a:endParaRPr lang="en-US" sz="1600" b="1" dirty="0">
              <a:solidFill>
                <a:srgbClr val="0C5449"/>
              </a:solidFill>
              <a:latin typeface="Aptos" panose="020B0004020202020204" pitchFamily="34" charset="0"/>
            </a:endParaRPr>
          </a:p>
          <a:p>
            <a:pPr marL="227965" indent="-227965" defTabSz="914377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0B0004020202020204" pitchFamily="34" charset="0"/>
              </a:rPr>
              <a:t>Social Sciences Research Support</a:t>
            </a:r>
          </a:p>
          <a:p>
            <a:pPr marL="230188" indent="0" defTabSz="914377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1600" b="1" dirty="0">
                <a:solidFill>
                  <a:srgbClr val="0C5449"/>
                </a:solidFill>
                <a:latin typeface="Aptos" panose="020B0004020202020204" pitchFamily="34" charset="0"/>
                <a:ea typeface="+mn-lt"/>
                <a:cs typeface="Calibri"/>
              </a:rPr>
              <a:t>Announced soon! LOI deadline late Fall</a:t>
            </a:r>
          </a:p>
          <a:p>
            <a:pPr marL="230188" indent="0" defTabSz="914377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0C5449"/>
                </a:solidFill>
                <a:latin typeface="Aptos" panose="020B0004020202020204" pitchFamily="34" charset="0"/>
              </a:rPr>
              <a:t>Info session: October 9, 12-1 pm, </a:t>
            </a:r>
            <a:r>
              <a:rPr lang="en-US" sz="1600" b="1" i="0" u="sng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2"/>
              </a:rPr>
              <a:t>Zoom</a:t>
            </a:r>
            <a:endParaRPr lang="en-US" sz="1600" b="1" dirty="0">
              <a:solidFill>
                <a:srgbClr val="0C5449"/>
              </a:solidFill>
              <a:latin typeface="Aptos" panose="020B0004020202020204" pitchFamily="34" charset="0"/>
              <a:ea typeface="+mn-lt"/>
              <a:cs typeface="Calibri"/>
            </a:endParaRPr>
          </a:p>
          <a:p>
            <a:pPr marL="230188" indent="-230188" defTabSz="914377">
              <a:lnSpc>
                <a:spcPct val="114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0B0004020202020204" pitchFamily="34" charset="0"/>
                <a:cs typeface="Calibri"/>
              </a:rPr>
              <a:t>Faculty Competition for Postdoctoral Fellows</a:t>
            </a:r>
          </a:p>
          <a:p>
            <a:pPr marL="230188" indent="0" defTabSz="914377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 b="1" dirty="0">
                <a:solidFill>
                  <a:srgbClr val="0C5449"/>
                </a:solidFill>
                <a:latin typeface="Aptos" panose="020B0004020202020204" pitchFamily="34" charset="0"/>
              </a:rPr>
              <a:t>Due date: November 6, 2024</a:t>
            </a:r>
          </a:p>
          <a:p>
            <a:pPr marL="227965" indent="-227965" defTabSz="914377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0B0004020202020204" pitchFamily="34" charset="0"/>
              </a:rPr>
              <a:t>Grant </a:t>
            </a:r>
            <a:r>
              <a:rPr lang="en-US" sz="1600" b="1" dirty="0">
                <a:solidFill>
                  <a:srgbClr val="000000"/>
                </a:solidFill>
                <a:latin typeface="Aptos" panose="020B0004020202020204" pitchFamily="34" charset="0"/>
              </a:rPr>
              <a:t>Advance (resub. and renewal bridge funds)</a:t>
            </a:r>
          </a:p>
          <a:p>
            <a:pPr marL="230188" indent="0" defTabSz="914377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 b="1" dirty="0">
                <a:solidFill>
                  <a:srgbClr val="0C5449"/>
                </a:solidFill>
                <a:latin typeface="Aptos" panose="020B0004020202020204" pitchFamily="34" charset="0"/>
              </a:rPr>
              <a:t>Due date: November 15, 2024; Winter Semester 2025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1B4FE00-69BD-1360-DD7D-1B3979BA77F3}"/>
              </a:ext>
            </a:extLst>
          </p:cNvPr>
          <p:cNvSpPr txBox="1">
            <a:spLocks/>
          </p:cNvSpPr>
          <p:nvPr/>
        </p:nvSpPr>
        <p:spPr>
          <a:xfrm>
            <a:off x="6415548" y="1588655"/>
            <a:ext cx="5227320" cy="3447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C5449"/>
                </a:solidFill>
                <a:latin typeface="Aptos" panose="020B0004020202020204" pitchFamily="34" charset="0"/>
              </a:rPr>
              <a:t>Continuous/rolling funding programs</a:t>
            </a:r>
          </a:p>
          <a:p>
            <a:pPr marL="227965" indent="-22796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Aptos" panose="020B0004020202020204" pitchFamily="34" charset="0"/>
              </a:rPr>
              <a:t>Pre-Submission Review (internal and external)</a:t>
            </a:r>
          </a:p>
          <a:p>
            <a:pPr marL="227965" indent="-22796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Aptos" panose="020B0004020202020204" pitchFamily="34" charset="0"/>
              </a:rPr>
              <a:t>DORI Cost Share Request</a:t>
            </a:r>
          </a:p>
        </p:txBody>
      </p:sp>
    </p:spTree>
    <p:extLst>
      <p:ext uri="{BB962C8B-B14F-4D97-AF65-F5344CB8AC3E}">
        <p14:creationId xmlns:p14="http://schemas.microsoft.com/office/powerpoint/2010/main" val="201946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DAD6EA-EEF3-2B11-47AB-43220C8951B5}"/>
              </a:ext>
            </a:extLst>
          </p:cNvPr>
          <p:cNvSpPr txBox="1">
            <a:spLocks/>
          </p:cNvSpPr>
          <p:nvPr/>
        </p:nvSpPr>
        <p:spPr>
          <a:xfrm>
            <a:off x="639097" y="241300"/>
            <a:ext cx="11552903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Research Development Office (RD)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AY2024-2025 Seminars, Townhalls, and Trainings</a:t>
            </a:r>
            <a:endParaRPr lang="en-US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6F3E4-591F-C4D5-A61E-2657D455F0AB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E1BF669-9CBF-5EE4-2CF4-F1E2EFE699EE}"/>
              </a:ext>
            </a:extLst>
          </p:cNvPr>
          <p:cNvSpPr txBox="1">
            <a:spLocks/>
          </p:cNvSpPr>
          <p:nvPr/>
        </p:nvSpPr>
        <p:spPr>
          <a:xfrm>
            <a:off x="1009965" y="1569275"/>
            <a:ext cx="6094428" cy="4218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 defTabSz="914377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 dirty="0" err="1">
                <a:solidFill>
                  <a:prstClr val="black"/>
                </a:solidFill>
                <a:latin typeface="Aptos" panose="020B0004020202020204" pitchFamily="34" charset="0"/>
              </a:rPr>
              <a:t>GrantForward</a:t>
            </a:r>
            <a:r>
              <a:rPr lang="en-US" sz="1800" b="1" dirty="0">
                <a:solidFill>
                  <a:prstClr val="black"/>
                </a:solidFill>
                <a:latin typeface="Aptos" panose="020B0004020202020204" pitchFamily="34" charset="0"/>
              </a:rPr>
              <a:t> Training Workshop</a:t>
            </a:r>
          </a:p>
          <a:p>
            <a:pPr marL="230188" indent="0" defTabSz="914377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1800" b="1" dirty="0">
                <a:solidFill>
                  <a:srgbClr val="0C5449"/>
                </a:solidFill>
                <a:latin typeface="Aptos" panose="020B0004020202020204" pitchFamily="34" charset="0"/>
              </a:rPr>
              <a:t>September 19, 12-1 pm,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1" i="0" u="sng" dirty="0">
                <a:solidFill>
                  <a:srgbClr val="0C5449"/>
                </a:solidFill>
                <a:effectLst/>
                <a:latin typeface="Aptos" panose="020B0004020202020204" pitchFamily="34" charset="0"/>
                <a:hlinkClick r:id="rId2"/>
              </a:rPr>
              <a:t>RSVP</a:t>
            </a:r>
            <a:endParaRPr lang="en-US" sz="1800" b="1" i="0" u="sng" dirty="0">
              <a:solidFill>
                <a:srgbClr val="0C5449"/>
              </a:solidFill>
              <a:effectLst/>
              <a:latin typeface="Aptos" panose="020B0004020202020204" pitchFamily="34" charset="0"/>
            </a:endParaRPr>
          </a:p>
          <a:p>
            <a:pPr marL="230188" indent="0" defTabSz="914377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800" b="1" dirty="0">
                <a:solidFill>
                  <a:srgbClr val="0C5449"/>
                </a:solidFill>
                <a:latin typeface="Aptos" panose="020B0004020202020204" pitchFamily="34" charset="0"/>
              </a:rPr>
              <a:t>October 30, 1-2 pm, </a:t>
            </a:r>
            <a:r>
              <a:rPr lang="en-US" sz="1800" b="1" i="0" u="sng" dirty="0">
                <a:solidFill>
                  <a:srgbClr val="0C5449"/>
                </a:solidFill>
                <a:effectLst/>
                <a:latin typeface="Aptos" panose="020B0004020202020204" pitchFamily="34" charset="0"/>
                <a:hlinkClick r:id="rId3"/>
              </a:rPr>
              <a:t>RSVP</a:t>
            </a:r>
            <a:endParaRPr lang="en-US" sz="1800" b="1" dirty="0">
              <a:solidFill>
                <a:srgbClr val="0C5449"/>
              </a:solidFill>
              <a:latin typeface="Aptos" panose="020B0004020202020204" pitchFamily="34" charset="0"/>
            </a:endParaRPr>
          </a:p>
          <a:p>
            <a:pPr marL="227965" indent="-227965" defTabSz="914377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latin typeface="Aptos" panose="020B0004020202020204" pitchFamily="34" charset="0"/>
              </a:rPr>
              <a:t>Health/Biomed Webinar with LBA</a:t>
            </a:r>
          </a:p>
          <a:p>
            <a:pPr marL="230188" indent="0" defTabSz="914377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800" b="1" dirty="0">
                <a:solidFill>
                  <a:srgbClr val="0C5449"/>
                </a:solidFill>
                <a:latin typeface="Aptos" panose="020B0004020202020204" pitchFamily="34" charset="0"/>
                <a:ea typeface="+mn-lt"/>
                <a:cs typeface="Calibri"/>
              </a:rPr>
              <a:t>October 8, 2024, 12-1 pm, announcement soon! </a:t>
            </a:r>
          </a:p>
          <a:p>
            <a:pPr marL="227965" indent="-227965" defTabSz="914377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latin typeface="Aptos" panose="020B0004020202020204" pitchFamily="34" charset="0"/>
              </a:rPr>
              <a:t>National Endowment for the Humanities – in person!</a:t>
            </a:r>
          </a:p>
          <a:p>
            <a:pPr marL="230188" indent="0" defTabSz="914377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800" b="1" dirty="0">
                <a:solidFill>
                  <a:srgbClr val="0C5449"/>
                </a:solidFill>
                <a:latin typeface="Aptos" panose="020B0004020202020204" pitchFamily="34" charset="0"/>
              </a:rPr>
              <a:t>October 23-24, opportunity for 1:1 with PO, </a:t>
            </a:r>
            <a:r>
              <a:rPr lang="en-US" sz="1800" b="1" i="0" u="sng" dirty="0">
                <a:solidFill>
                  <a:srgbClr val="0C5449"/>
                </a:solidFill>
                <a:effectLst/>
                <a:latin typeface="Aptos" panose="020B0004020202020204" pitchFamily="34" charset="0"/>
                <a:hlinkClick r:id="rId4"/>
              </a:rPr>
              <a:t>Register</a:t>
            </a:r>
            <a:endParaRPr lang="en-US" sz="1800" b="1" dirty="0">
              <a:solidFill>
                <a:srgbClr val="0C5449"/>
              </a:solidFill>
              <a:latin typeface="Aptos" panose="020B0004020202020204" pitchFamily="34" charset="0"/>
            </a:endParaRPr>
          </a:p>
          <a:p>
            <a:pPr defTabSz="914377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b="1" dirty="0">
                <a:latin typeface="Aptos" panose="020B0004020202020204" pitchFamily="34" charset="0"/>
              </a:rPr>
              <a:t>Write Winning Grant Proposals w/ Grant Central</a:t>
            </a:r>
          </a:p>
          <a:p>
            <a:pPr marL="227013" indent="0" defTabSz="914377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 b="1" dirty="0">
                <a:solidFill>
                  <a:srgbClr val="0C5449"/>
                </a:solidFill>
                <a:latin typeface="Aptos" panose="020B0004020202020204" pitchFamily="34" charset="0"/>
              </a:rPr>
              <a:t>January 21 &amp; 22, 1-4:30 pm, announcement soon!</a:t>
            </a:r>
          </a:p>
          <a:p>
            <a:pPr defTabSz="914377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b="1" dirty="0">
                <a:latin typeface="Aptos" panose="020B0004020202020204" pitchFamily="34" charset="0"/>
              </a:rPr>
              <a:t>NIH Renewals and Resubmissions w/ Grant Central</a:t>
            </a:r>
          </a:p>
          <a:p>
            <a:pPr marL="227013" indent="0" defTabSz="914377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 b="1" dirty="0">
                <a:solidFill>
                  <a:srgbClr val="0C5449"/>
                </a:solidFill>
                <a:latin typeface="Aptos" panose="020B0004020202020204" pitchFamily="34" charset="0"/>
              </a:rPr>
              <a:t>January 23, 8:30 am-12 pm, announcement soon!</a:t>
            </a:r>
            <a:endParaRPr lang="en-US" sz="1800" b="1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EB465-F586-7FB5-975E-FA1EBF2221B7}"/>
              </a:ext>
            </a:extLst>
          </p:cNvPr>
          <p:cNvSpPr txBox="1"/>
          <p:nvPr/>
        </p:nvSpPr>
        <p:spPr>
          <a:xfrm>
            <a:off x="6674176" y="2234599"/>
            <a:ext cx="5257801" cy="212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>
              <a:lnSpc>
                <a:spcPct val="114000"/>
              </a:lnSpc>
              <a:spcAft>
                <a:spcPts val="600"/>
              </a:spcAft>
            </a:pPr>
            <a:r>
              <a:rPr lang="en-US" sz="1600" b="1" dirty="0">
                <a:latin typeface="Aptos" panose="020B0004020202020204" pitchFamily="34" charset="0"/>
                <a:cs typeface="Calibri"/>
              </a:rPr>
              <a:t>Other potential seminars: </a:t>
            </a:r>
            <a:r>
              <a:rPr lang="en-US" sz="1600" dirty="0">
                <a:latin typeface="Aptos" panose="020B0004020202020204" pitchFamily="34" charset="0"/>
                <a:cs typeface="Calibri"/>
              </a:rPr>
              <a:t>new equipment on campus; DMS plans; large-scale proposal development; a variety of RD topics (e.g., communicating science, intro to tech transfer, how to talk to program officers, etc.)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600" b="1" dirty="0">
                <a:latin typeface="Aptos" panose="020B0004020202020204" pitchFamily="34" charset="0"/>
                <a:cs typeface="Calibri"/>
              </a:rPr>
              <a:t>Have an idea for a topic? Let us know! (</a:t>
            </a:r>
            <a:r>
              <a:rPr lang="en-US" sz="1600" b="1" dirty="0">
                <a:latin typeface="Aptos" panose="020B0004020202020204" pitchFamily="34" charset="0"/>
                <a:cs typeface="Calibri"/>
                <a:hlinkClick r:id="rId5"/>
              </a:rPr>
              <a:t>researchdevelompent@groups.wayne.edu</a:t>
            </a:r>
            <a:r>
              <a:rPr lang="en-US" sz="1600" b="1" dirty="0">
                <a:latin typeface="Aptos" panose="020B0004020202020204" pitchFamily="34" charset="0"/>
                <a:cs typeface="Calibri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22CC3DA-4049-B1F0-BAF4-5848DDBF7934}"/>
              </a:ext>
            </a:extLst>
          </p:cNvPr>
          <p:cNvSpPr/>
          <p:nvPr/>
        </p:nvSpPr>
        <p:spPr>
          <a:xfrm>
            <a:off x="225309" y="3591618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1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DC77FF7-9985-5123-6060-27E1EC7F3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93" y="1815545"/>
            <a:ext cx="9219414" cy="4201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DAD6EA-EEF3-2B11-47AB-43220C8951B5}"/>
              </a:ext>
            </a:extLst>
          </p:cNvPr>
          <p:cNvSpPr txBox="1">
            <a:spLocks/>
          </p:cNvSpPr>
          <p:nvPr/>
        </p:nvSpPr>
        <p:spPr>
          <a:xfrm>
            <a:off x="639097" y="241300"/>
            <a:ext cx="11552903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Research Development Office (RD)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Finding Funding Opportunities</a:t>
            </a:r>
            <a:endParaRPr lang="en-US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6F3E4-591F-C4D5-A61E-2657D455F0AB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11A018-62FD-1EAE-1904-13AC59D12BE5}"/>
              </a:ext>
            </a:extLst>
          </p:cNvPr>
          <p:cNvSpPr txBox="1"/>
          <p:nvPr/>
        </p:nvSpPr>
        <p:spPr>
          <a:xfrm>
            <a:off x="4471196" y="1370799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ptos" panose="020B0004020202020204" pitchFamily="34" charset="0"/>
                <a:hlinkClick r:id="rId3"/>
              </a:rPr>
              <a:t>grantforward.com/</a:t>
            </a:r>
            <a:r>
              <a:rPr lang="en-US" b="1" dirty="0" err="1">
                <a:latin typeface="Aptos" panose="020B0004020202020204" pitchFamily="34" charset="0"/>
                <a:hlinkClick r:id="rId3"/>
              </a:rPr>
              <a:t>saml</a:t>
            </a:r>
            <a:r>
              <a:rPr lang="en-US" b="1" dirty="0">
                <a:latin typeface="Aptos" panose="020B0004020202020204" pitchFamily="34" charset="0"/>
                <a:hlinkClick r:id="rId3"/>
              </a:rPr>
              <a:t>/</a:t>
            </a:r>
            <a:r>
              <a:rPr lang="en-US" b="1" dirty="0" err="1">
                <a:latin typeface="Aptos" panose="020B0004020202020204" pitchFamily="34" charset="0"/>
                <a:hlinkClick r:id="rId3"/>
              </a:rPr>
              <a:t>wsu</a:t>
            </a:r>
            <a:endParaRPr lang="en-US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4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onstruction worker female with solid fill">
            <a:extLst>
              <a:ext uri="{FF2B5EF4-FFF2-40B4-BE49-F238E27FC236}">
                <a16:creationId xmlns:a16="http://schemas.microsoft.com/office/drawing/2014/main" id="{6EE87485-7FAB-56D3-04A5-B8CC7A289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0929" y="2590908"/>
            <a:ext cx="1188720" cy="1188720"/>
          </a:xfrm>
          <a:prstGeom prst="rect">
            <a:avLst/>
          </a:prstGeom>
        </p:spPr>
      </p:pic>
      <p:pic>
        <p:nvPicPr>
          <p:cNvPr id="3" name="Graphic 2" descr="Weights Uneven with solid fill">
            <a:extLst>
              <a:ext uri="{FF2B5EF4-FFF2-40B4-BE49-F238E27FC236}">
                <a16:creationId xmlns:a16="http://schemas.microsoft.com/office/drawing/2014/main" id="{EB4CD85D-A583-CF57-4499-6EED6D327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4298" y="2659100"/>
            <a:ext cx="1188720" cy="1188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C54ECF-E725-F155-7E02-5DE7CB702B9B}"/>
              </a:ext>
            </a:extLst>
          </p:cNvPr>
          <p:cNvSpPr txBox="1"/>
          <p:nvPr/>
        </p:nvSpPr>
        <p:spPr>
          <a:xfrm>
            <a:off x="2520754" y="3886337"/>
            <a:ext cx="282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Research Ethics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26D12-CB35-F761-380E-333B552EA30B}"/>
              </a:ext>
            </a:extLst>
          </p:cNvPr>
          <p:cNvSpPr txBox="1"/>
          <p:nvPr/>
        </p:nvSpPr>
        <p:spPr>
          <a:xfrm>
            <a:off x="6863490" y="3886337"/>
            <a:ext cx="2843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ptos" panose="020B0004020202020204" pitchFamily="34" charset="0"/>
              </a:rPr>
              <a:t>Research 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B335B-4EAB-4873-6675-2E81407EAAA2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11A9CB-7AD9-2510-4BA3-87FE31C1DCA6}"/>
              </a:ext>
            </a:extLst>
          </p:cNvPr>
          <p:cNvSpPr txBox="1">
            <a:spLocks/>
          </p:cNvSpPr>
          <p:nvPr/>
        </p:nvSpPr>
        <p:spPr>
          <a:xfrm>
            <a:off x="629265" y="248260"/>
            <a:ext cx="11297124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Research Integrity Office (RIO)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Dr. Philip Cunningham – AVP for Research Integrity</a:t>
            </a:r>
            <a:endParaRPr lang="en-US" sz="2800" b="1" dirty="0">
              <a:solidFill>
                <a:srgbClr val="0C5449"/>
              </a:solidFill>
              <a:latin typeface="Aptos" panose="020B00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  <a:hlinkClick r:id="rId7"/>
              </a:rPr>
              <a:t>philc@wayne.edu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06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79194-F73B-4EF1-90B3-8FB8D55F2A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8" y="1598613"/>
            <a:ext cx="10803425" cy="4087812"/>
          </a:xfrm>
        </p:spPr>
        <p:txBody>
          <a:bodyPr anchor="ctr">
            <a:normAutofit/>
          </a:bodyPr>
          <a:lstStyle/>
          <a:p>
            <a:pPr marL="461963" indent="-227013">
              <a:spcAft>
                <a:spcPts val="1200"/>
              </a:spcAft>
            </a:pPr>
            <a:r>
              <a:rPr lang="en-US" sz="2400" b="1" dirty="0">
                <a:solidFill>
                  <a:srgbClr val="0C5449"/>
                </a:solidFill>
                <a:latin typeface="Aptos" panose="020B0004020202020204" pitchFamily="34" charset="0"/>
              </a:rPr>
              <a:t>Human Subjects Research: </a:t>
            </a:r>
            <a:r>
              <a:rPr lang="en-US" sz="2400" dirty="0">
                <a:latin typeface="Aptos" panose="020B0004020202020204" pitchFamily="34" charset="0"/>
              </a:rPr>
              <a:t>Institutional Review Board (IRB)</a:t>
            </a:r>
          </a:p>
          <a:p>
            <a:pPr marL="461963" indent="-227013">
              <a:spcAft>
                <a:spcPts val="1200"/>
              </a:spcAft>
            </a:pPr>
            <a:r>
              <a:rPr lang="en-US" sz="2400" b="1" dirty="0">
                <a:solidFill>
                  <a:srgbClr val="0C5449"/>
                </a:solidFill>
                <a:latin typeface="Aptos" panose="020B0004020202020204" pitchFamily="34" charset="0"/>
              </a:rPr>
              <a:t>Animal Research: </a:t>
            </a:r>
            <a:r>
              <a:rPr lang="en-US" sz="2400" dirty="0">
                <a:latin typeface="Aptos" panose="020B0004020202020204" pitchFamily="34" charset="0"/>
              </a:rPr>
              <a:t>Institutional Animal Care &amp; Use Committee (IACUC)</a:t>
            </a:r>
          </a:p>
          <a:p>
            <a:pPr marL="461963" indent="-227013">
              <a:spcAft>
                <a:spcPts val="1200"/>
              </a:spcAft>
            </a:pPr>
            <a:r>
              <a:rPr lang="en-US" sz="2400" b="1" dirty="0">
                <a:solidFill>
                  <a:srgbClr val="0C5449"/>
                </a:solidFill>
                <a:latin typeface="Aptos" panose="020B0004020202020204" pitchFamily="34" charset="0"/>
              </a:rPr>
              <a:t>Laboratory Safety: </a:t>
            </a:r>
            <a:r>
              <a:rPr lang="en-US" sz="2400" dirty="0">
                <a:latin typeface="Aptos" panose="020B0004020202020204" pitchFamily="34" charset="0"/>
              </a:rPr>
              <a:t>Office of Environmental Health &amp; Safety (OEHS)</a:t>
            </a:r>
          </a:p>
          <a:p>
            <a:pPr marL="461963" indent="-227013"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Financial Conflict of interest (FCOI)</a:t>
            </a:r>
          </a:p>
          <a:p>
            <a:pPr marL="461963" indent="-227013"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Export Control</a:t>
            </a:r>
          </a:p>
          <a:p>
            <a:pPr marL="461963" indent="-227013"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Research involving national security</a:t>
            </a:r>
          </a:p>
          <a:p>
            <a:pPr marL="461963" indent="-227013"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Research Misconduct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0993D1-D755-9C8A-F9E8-0D32A469A1FB}"/>
              </a:ext>
            </a:extLst>
          </p:cNvPr>
          <p:cNvSpPr txBox="1">
            <a:spLocks/>
          </p:cNvSpPr>
          <p:nvPr/>
        </p:nvSpPr>
        <p:spPr>
          <a:xfrm>
            <a:off x="838199" y="221673"/>
            <a:ext cx="10803425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  <a:ea typeface="Lato"/>
                <a:cs typeface="Lato"/>
              </a:rPr>
              <a:t>Research Integrity Office (RIO)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latin typeface="Aptos" panose="020B0004020202020204" pitchFamily="34" charset="0"/>
                <a:ea typeface="Lato"/>
                <a:cs typeface="Lato"/>
              </a:rPr>
              <a:t>RIO is here to support faculty research</a:t>
            </a:r>
            <a:endParaRPr lang="en-US" sz="3200" b="1" dirty="0">
              <a:latin typeface="Aptos" panose="020B0004020202020204" pitchFamily="34" charset="0"/>
              <a:ea typeface="Lato"/>
              <a:cs typeface="La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1BDF6-608E-FEB5-A039-EE4D8F60428A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79689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24B0D-723E-4037-7750-55A3410E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AB8369-DB6B-82E5-8BF6-DEAE6F911921}"/>
              </a:ext>
            </a:extLst>
          </p:cNvPr>
          <p:cNvSpPr txBox="1">
            <a:spLocks/>
          </p:cNvSpPr>
          <p:nvPr/>
        </p:nvSpPr>
        <p:spPr>
          <a:xfrm>
            <a:off x="3027119" y="2307303"/>
            <a:ext cx="7757651" cy="2739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ptos" panose="020B0004020202020204" pitchFamily="34" charset="0"/>
                <a:ea typeface="Lato"/>
                <a:cs typeface="Lato"/>
              </a:rPr>
              <a:t>Technology Commercialization is responsible for the </a:t>
            </a:r>
            <a:r>
              <a:rPr lang="en-US" sz="2400" b="1" dirty="0">
                <a:solidFill>
                  <a:srgbClr val="0C5449"/>
                </a:solidFill>
                <a:latin typeface="Aptos" panose="020B0004020202020204" pitchFamily="34" charset="0"/>
                <a:ea typeface="Lato"/>
                <a:cs typeface="Lato"/>
              </a:rPr>
              <a:t>identification</a:t>
            </a:r>
            <a:r>
              <a:rPr lang="en-US" sz="2400" b="1" dirty="0">
                <a:latin typeface="Aptos" panose="020B0004020202020204" pitchFamily="34" charset="0"/>
                <a:ea typeface="Lato"/>
                <a:cs typeface="Lato"/>
              </a:rPr>
              <a:t>, </a:t>
            </a:r>
            <a:r>
              <a:rPr lang="en-US" sz="2400" b="1" dirty="0">
                <a:solidFill>
                  <a:srgbClr val="0C5449"/>
                </a:solidFill>
                <a:latin typeface="Aptos" panose="020B0004020202020204" pitchFamily="34" charset="0"/>
                <a:ea typeface="Lato"/>
                <a:cs typeface="Lato"/>
              </a:rPr>
              <a:t>protection</a:t>
            </a:r>
            <a:r>
              <a:rPr lang="en-US" sz="2400" b="1" dirty="0">
                <a:latin typeface="Aptos" panose="020B0004020202020204" pitchFamily="34" charset="0"/>
                <a:ea typeface="Lato"/>
                <a:cs typeface="Lato"/>
              </a:rPr>
              <a:t>, </a:t>
            </a:r>
            <a:r>
              <a:rPr lang="en-US" sz="2400" b="1" dirty="0">
                <a:solidFill>
                  <a:srgbClr val="0C5449"/>
                </a:solidFill>
                <a:latin typeface="Aptos" panose="020B0004020202020204" pitchFamily="34" charset="0"/>
                <a:ea typeface="Lato"/>
                <a:cs typeface="Lato"/>
              </a:rPr>
              <a:t>marketing</a:t>
            </a:r>
            <a:r>
              <a:rPr lang="en-US" sz="2400" b="1" dirty="0">
                <a:latin typeface="Aptos" panose="020B0004020202020204" pitchFamily="34" charset="0"/>
                <a:ea typeface="Lato"/>
                <a:cs typeface="Lato"/>
              </a:rPr>
              <a:t> and </a:t>
            </a:r>
            <a:r>
              <a:rPr lang="en-US" sz="2400" b="1" dirty="0">
                <a:solidFill>
                  <a:srgbClr val="0C5449"/>
                </a:solidFill>
                <a:latin typeface="Aptos" panose="020B0004020202020204" pitchFamily="34" charset="0"/>
                <a:ea typeface="Lato"/>
                <a:cs typeface="Lato"/>
              </a:rPr>
              <a:t>licensing</a:t>
            </a:r>
            <a:r>
              <a:rPr lang="en-US" sz="2400" b="1" dirty="0">
                <a:latin typeface="Aptos" panose="020B0004020202020204" pitchFamily="34" charset="0"/>
                <a:ea typeface="Lato"/>
                <a:cs typeface="Lato"/>
              </a:rPr>
              <a:t> of university-owned intellectual property (patents, unique biological or other materials, and certain copyrights) created by WSU faculty, staff and students. </a:t>
            </a: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3D27-703F-6599-CA08-F6B1FD9FB31E}"/>
              </a:ext>
            </a:extLst>
          </p:cNvPr>
          <p:cNvSpPr txBox="1">
            <a:spLocks/>
          </p:cNvSpPr>
          <p:nvPr/>
        </p:nvSpPr>
        <p:spPr>
          <a:xfrm>
            <a:off x="619432" y="248260"/>
            <a:ext cx="10852761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Office of Technology Commercialization (OTC)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Taunya Phillips – AVP for Tech Commercialization</a:t>
            </a:r>
            <a:br>
              <a:rPr lang="en-US" sz="2800" b="1" dirty="0">
                <a:solidFill>
                  <a:srgbClr val="0C5449"/>
                </a:solidFill>
                <a:latin typeface="Aptos" panose="020B0004020202020204" pitchFamily="34" charset="0"/>
              </a:rPr>
            </a:br>
            <a:r>
              <a:rPr lang="en-US" sz="2800" dirty="0">
                <a:solidFill>
                  <a:srgbClr val="0C5449"/>
                </a:solidFill>
                <a:latin typeface="Aptos" panose="020B0004020202020204" pitchFamily="34" charset="0"/>
                <a:hlinkClick r:id="rId2"/>
              </a:rPr>
              <a:t>taunya.phillips@wayne.edu</a:t>
            </a:r>
            <a:r>
              <a:rPr lang="en-US" sz="2800" dirty="0">
                <a:solidFill>
                  <a:srgbClr val="0C5449"/>
                </a:solidFill>
                <a:latin typeface="Aptos" panose="020B0004020202020204" pitchFamily="34" charset="0"/>
              </a:rPr>
              <a:t> </a:t>
            </a:r>
            <a:endParaRPr lang="en-US" sz="32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8D65C85C-5FC5-7A90-80BA-8F6FAB904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738" y="2578404"/>
            <a:ext cx="1489588" cy="1489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D56AAF-870A-C7CF-0479-F6D77B6F5F2C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1899865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D761CA-6F36-FFFD-295E-4294A2B74B1E}"/>
              </a:ext>
            </a:extLst>
          </p:cNvPr>
          <p:cNvSpPr txBox="1">
            <a:spLocks/>
          </p:cNvSpPr>
          <p:nvPr/>
        </p:nvSpPr>
        <p:spPr>
          <a:xfrm>
            <a:off x="599769" y="221673"/>
            <a:ext cx="11041856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Office of Technology Commercialization (OTC)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latin typeface="Aptos" panose="020B0004020202020204" pitchFamily="34" charset="0"/>
              </a:rPr>
              <a:t>OTC is here to faculty innovation</a:t>
            </a:r>
            <a:endParaRPr lang="en-US" sz="3200" dirty="0">
              <a:latin typeface="Aptos" panose="020B00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D4E0F8-A6F9-AFDD-CD3F-EE7C06D9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51" y="1347120"/>
            <a:ext cx="10515600" cy="4574356"/>
          </a:xfrm>
        </p:spPr>
        <p:txBody>
          <a:bodyPr vert="horz" lIns="91440" tIns="45720" rIns="91440" bIns="45720" rtlCol="0">
            <a:noAutofit/>
          </a:bodyPr>
          <a:lstStyle/>
          <a:p>
            <a:pPr marL="23495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5449"/>
                </a:solidFill>
                <a:latin typeface="Aptos" panose="020B0004020202020204" pitchFamily="34" charset="0"/>
              </a:rPr>
              <a:t>Assistance and support through the innovation disclosure process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Identifying protectable intellectual property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Completing disclosure documents</a:t>
            </a:r>
          </a:p>
          <a:p>
            <a:pPr marL="23495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5449"/>
                </a:solidFill>
                <a:latin typeface="Aptos" panose="020B0004020202020204" pitchFamily="34" charset="0"/>
              </a:rPr>
              <a:t>Support through the patenting process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Liaison between the innovator and patent law firms</a:t>
            </a:r>
          </a:p>
          <a:p>
            <a:pPr marL="23495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5449"/>
                </a:solidFill>
                <a:latin typeface="Aptos" panose="020B0004020202020204" pitchFamily="34" charset="0"/>
              </a:rPr>
              <a:t>Agreements for protection of shared information and conversations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Non-Disclosure Agreements (NDAs)</a:t>
            </a:r>
          </a:p>
          <a:p>
            <a:pPr marL="23495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5449"/>
                </a:solidFill>
                <a:latin typeface="Aptos" panose="020B0004020202020204" pitchFamily="34" charset="0"/>
              </a:rPr>
              <a:t>Agreements for the transfer of materials and information</a:t>
            </a:r>
            <a:endParaRPr lang="en-US" sz="2000" dirty="0">
              <a:solidFill>
                <a:srgbClr val="0C5449"/>
              </a:solidFill>
              <a:latin typeface="Aptos" panose="020B00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Material Transfer Agreements (MTAs)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Data Use Agreements (DUAs)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BC080-0552-3E27-BBCF-609504024121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269717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D761CA-6F36-FFFD-295E-4294A2B74B1E}"/>
              </a:ext>
            </a:extLst>
          </p:cNvPr>
          <p:cNvSpPr txBox="1">
            <a:spLocks/>
          </p:cNvSpPr>
          <p:nvPr/>
        </p:nvSpPr>
        <p:spPr>
          <a:xfrm>
            <a:off x="589935" y="221673"/>
            <a:ext cx="11051689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Office of Technology Commercialization (OTC)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rgbClr val="0C5449"/>
                </a:solidFill>
                <a:latin typeface="Aptos" panose="020B0004020202020204" pitchFamily="34" charset="0"/>
              </a:rPr>
              <a:t>Additional services that are provided</a:t>
            </a:r>
            <a:endParaRPr lang="en-US" sz="32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D4E0F8-A6F9-AFDD-CD3F-EE7C06D9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4060"/>
            <a:ext cx="10515600" cy="392545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3495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C5449"/>
                </a:solidFill>
                <a:latin typeface="Aptos" panose="020B0004020202020204" pitchFamily="34" charset="0"/>
              </a:rPr>
              <a:t>Facilitation of the commercialization process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ptos" panose="020B0004020202020204" pitchFamily="34" charset="0"/>
              </a:rPr>
              <a:t>Market analysis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ptos" panose="020B0004020202020204" pitchFamily="34" charset="0"/>
              </a:rPr>
              <a:t>Licensing to university start-ups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ptos" panose="020B0004020202020204" pitchFamily="34" charset="0"/>
              </a:rPr>
              <a:t>Connections to experienced/mentor entrepreneurs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ptos" panose="020B0004020202020204" pitchFamily="34" charset="0"/>
              </a:rPr>
              <a:t>Support for early-stage technology development grants (SBIR/STTR, MTRAC)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ptos" panose="020B0004020202020204" pitchFamily="34" charset="0"/>
              </a:rPr>
              <a:t>Support for entrepreneurial training (NSF </a:t>
            </a:r>
            <a:r>
              <a:rPr lang="en-US" sz="2200" dirty="0" err="1">
                <a:latin typeface="Aptos" panose="020B0004020202020204" pitchFamily="34" charset="0"/>
              </a:rPr>
              <a:t>i</a:t>
            </a:r>
            <a:r>
              <a:rPr lang="en-US" sz="2200" dirty="0">
                <a:latin typeface="Aptos" panose="020B0004020202020204" pitchFamily="34" charset="0"/>
              </a:rPr>
              <a:t>-Corps, Tech Town)</a:t>
            </a:r>
          </a:p>
          <a:p>
            <a:pPr marL="23495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C5449"/>
                </a:solidFill>
                <a:latin typeface="Aptos" panose="020B0004020202020204" pitchFamily="34" charset="0"/>
              </a:rPr>
              <a:t>Industry engagement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ptos" panose="020B0004020202020204" pitchFamily="34" charset="0"/>
              </a:rPr>
              <a:t>Licensing technology to existing companies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ptos" panose="020B0004020202020204" pitchFamily="34" charset="0"/>
              </a:rPr>
              <a:t>Enable research connections with industry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53351-CAF1-A34E-A242-C176E94BF4CB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228859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D4E0F8-A6F9-AFDD-CD3F-EE7C06D9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316"/>
            <a:ext cx="10515600" cy="2511368"/>
          </a:xfrm>
        </p:spPr>
        <p:txBody>
          <a:bodyPr vert="horz" lIns="91440" tIns="45720" rIns="91440" bIns="45720" rtlCol="0">
            <a:normAutofit/>
          </a:bodyPr>
          <a:lstStyle/>
          <a:p>
            <a:pPr marL="23495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5449"/>
                </a:solidFill>
                <a:latin typeface="Aptos" panose="020B0004020202020204" pitchFamily="34" charset="0"/>
              </a:rPr>
              <a:t>Faculty education on the various aspects of technology commercialization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Seminars – department, college, center, institute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Webinars</a:t>
            </a:r>
          </a:p>
          <a:p>
            <a:pPr marL="23495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5449"/>
                </a:solidFill>
                <a:latin typeface="Aptos" panose="020B0004020202020204" pitchFamily="34" charset="0"/>
              </a:rPr>
              <a:t>Entrepreneurial Culture Building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ptos" panose="020B0004020202020204" pitchFamily="34" charset="0"/>
              </a:rPr>
              <a:t>Promotion and celebration of WSU innovation, campus-wide and beyond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1A4C9-8C48-EE27-8D23-DA3B29ACED59}"/>
              </a:ext>
            </a:extLst>
          </p:cNvPr>
          <p:cNvSpPr txBox="1">
            <a:spLocks/>
          </p:cNvSpPr>
          <p:nvPr/>
        </p:nvSpPr>
        <p:spPr>
          <a:xfrm>
            <a:off x="589935" y="221673"/>
            <a:ext cx="11051689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Office of Technology Commercialization (OTC)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rgbClr val="0C5449"/>
                </a:solidFill>
                <a:latin typeface="Aptos" panose="020B0004020202020204" pitchFamily="34" charset="0"/>
              </a:rPr>
              <a:t>Additional services that are provided</a:t>
            </a:r>
            <a:endParaRPr lang="en-US" sz="32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B9C8B-C5DD-8682-5A30-386ADC17B71D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329442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ACF7DA-8848-E43E-245B-65AB9A1D0A4B}"/>
              </a:ext>
            </a:extLst>
          </p:cNvPr>
          <p:cNvSpPr txBox="1"/>
          <p:nvPr/>
        </p:nvSpPr>
        <p:spPr>
          <a:xfrm>
            <a:off x="2826781" y="3027867"/>
            <a:ext cx="285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Services &amp;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F8D74-57F3-490C-5F9C-4CF77D6E75B7}"/>
              </a:ext>
            </a:extLst>
          </p:cNvPr>
          <p:cNvSpPr txBox="1"/>
          <p:nvPr/>
        </p:nvSpPr>
        <p:spPr>
          <a:xfrm>
            <a:off x="2826781" y="4043682"/>
            <a:ext cx="3384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Proposal Development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&amp; Submission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6B79D-7392-E440-1A75-C49C30B780B7}"/>
              </a:ext>
            </a:extLst>
          </p:cNvPr>
          <p:cNvSpPr txBox="1"/>
          <p:nvPr/>
        </p:nvSpPr>
        <p:spPr>
          <a:xfrm>
            <a:off x="7937827" y="1827387"/>
            <a:ext cx="273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Research Integrity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95D84-A84B-FD35-7C9A-BDE69D2AAE0F}"/>
              </a:ext>
            </a:extLst>
          </p:cNvPr>
          <p:cNvSpPr txBox="1"/>
          <p:nvPr/>
        </p:nvSpPr>
        <p:spPr>
          <a:xfrm>
            <a:off x="7931152" y="2951906"/>
            <a:ext cx="260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Communications</a:t>
            </a:r>
          </a:p>
        </p:txBody>
      </p:sp>
      <p:pic>
        <p:nvPicPr>
          <p:cNvPr id="13" name="Graphic 12" descr="Scales of justice with solid fill">
            <a:extLst>
              <a:ext uri="{FF2B5EF4-FFF2-40B4-BE49-F238E27FC236}">
                <a16:creationId xmlns:a16="http://schemas.microsoft.com/office/drawing/2014/main" id="{F01C0881-E2C9-0DE5-6B7C-AF56DD6BE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64" y="1601020"/>
            <a:ext cx="914400" cy="914400"/>
          </a:xfrm>
          <a:prstGeom prst="rect">
            <a:avLst/>
          </a:prstGeom>
        </p:spPr>
      </p:pic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94427052-541C-6156-0068-5FE6DEAEA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7018" y="4001980"/>
            <a:ext cx="914400" cy="914400"/>
          </a:xfrm>
          <a:prstGeom prst="rect">
            <a:avLst/>
          </a:prstGeom>
        </p:spPr>
      </p:pic>
      <p:pic>
        <p:nvPicPr>
          <p:cNvPr id="17" name="Graphic 16" descr="Questions with solid fill">
            <a:extLst>
              <a:ext uri="{FF2B5EF4-FFF2-40B4-BE49-F238E27FC236}">
                <a16:creationId xmlns:a16="http://schemas.microsoft.com/office/drawing/2014/main" id="{7B19FDDC-6537-E946-C584-13699344E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7018" y="2801500"/>
            <a:ext cx="914400" cy="914400"/>
          </a:xfrm>
          <a:prstGeom prst="rect">
            <a:avLst/>
          </a:prstGeom>
        </p:spPr>
      </p:pic>
      <p:pic>
        <p:nvPicPr>
          <p:cNvPr id="19" name="Graphic 18" descr="Megaphone1 with solid fill">
            <a:extLst>
              <a:ext uri="{FF2B5EF4-FFF2-40B4-BE49-F238E27FC236}">
                <a16:creationId xmlns:a16="http://schemas.microsoft.com/office/drawing/2014/main" id="{2119406F-02EE-7C7C-0021-48DCBD0932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1389" y="2725539"/>
            <a:ext cx="914400" cy="914400"/>
          </a:xfrm>
          <a:prstGeom prst="rect">
            <a:avLst/>
          </a:prstGeom>
        </p:spPr>
      </p:pic>
      <p:pic>
        <p:nvPicPr>
          <p:cNvPr id="8" name="Graphic 7" descr="Hierarchy with solid fill">
            <a:extLst>
              <a:ext uri="{FF2B5EF4-FFF2-40B4-BE49-F238E27FC236}">
                <a16:creationId xmlns:a16="http://schemas.microsoft.com/office/drawing/2014/main" id="{97AB9430-BCF8-E066-2898-28D1E94293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35319" y="160102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307911-D70C-29CC-C09A-F9C01CEFB504}"/>
              </a:ext>
            </a:extLst>
          </p:cNvPr>
          <p:cNvSpPr txBox="1"/>
          <p:nvPr/>
        </p:nvSpPr>
        <p:spPr>
          <a:xfrm>
            <a:off x="2826781" y="1835680"/>
            <a:ext cx="180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Who we are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75D375-3791-004F-F613-134884586483}"/>
              </a:ext>
            </a:extLst>
          </p:cNvPr>
          <p:cNvSpPr txBox="1">
            <a:spLocks/>
          </p:cNvSpPr>
          <p:nvPr/>
        </p:nvSpPr>
        <p:spPr>
          <a:xfrm>
            <a:off x="618067" y="222250"/>
            <a:ext cx="11023558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C5449"/>
                </a:solidFill>
                <a:latin typeface="Aptos" panose="020B0004020202020204" pitchFamily="34" charset="0"/>
              </a:rPr>
              <a:t>DORI Overview</a:t>
            </a:r>
            <a:endParaRPr lang="en-US" sz="36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B3D8C3-C3A3-544D-D15B-139DA3CFAE41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2415291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AF05FA-C0BA-AF75-45C8-73B35301B05F}"/>
              </a:ext>
            </a:extLst>
          </p:cNvPr>
          <p:cNvSpPr txBox="1">
            <a:spLocks/>
          </p:cNvSpPr>
          <p:nvPr/>
        </p:nvSpPr>
        <p:spPr>
          <a:xfrm>
            <a:off x="609601" y="221673"/>
            <a:ext cx="11032024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Research Communications Office</a:t>
            </a:r>
          </a:p>
          <a:p>
            <a:r>
              <a:rPr lang="en-US" sz="3000" b="1" dirty="0">
                <a:latin typeface="Aptos" panose="020B0004020202020204" pitchFamily="34" charset="0"/>
              </a:rPr>
              <a:t>Julie O’Connor – Director of Research Communications</a:t>
            </a:r>
            <a:br>
              <a:rPr lang="en-US" sz="3000" b="1" dirty="0">
                <a:latin typeface="Aptos" panose="020B0004020202020204" pitchFamily="34" charset="0"/>
              </a:rPr>
            </a:br>
            <a:r>
              <a:rPr lang="en-US" sz="3000" dirty="0">
                <a:solidFill>
                  <a:srgbClr val="0C5449"/>
                </a:solidFill>
                <a:latin typeface="Aptos" panose="020B0004020202020204" pitchFamily="34" charset="0"/>
                <a:hlinkClick r:id="rId2"/>
              </a:rPr>
              <a:t>julie.oconnor@wayne.edu</a:t>
            </a:r>
            <a:r>
              <a:rPr lang="en-US" sz="3000" dirty="0">
                <a:solidFill>
                  <a:srgbClr val="0C5449"/>
                </a:solidFill>
                <a:latin typeface="Aptos" panose="020B0004020202020204" pitchFamily="34" charset="0"/>
              </a:rPr>
              <a:t> </a:t>
            </a:r>
            <a:endParaRPr lang="en-US" sz="3000" dirty="0">
              <a:solidFill>
                <a:srgbClr val="0C5449"/>
              </a:solidFill>
              <a:latin typeface="Aptos" panose="020B0004020202020204" pitchFamily="34" charset="0"/>
              <a:ea typeface="Lato"/>
              <a:cs typeface="Lato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3E54B1-F360-F9A9-B4E5-3E729DBD259E}"/>
              </a:ext>
            </a:extLst>
          </p:cNvPr>
          <p:cNvSpPr txBox="1">
            <a:spLocks/>
          </p:cNvSpPr>
          <p:nvPr/>
        </p:nvSpPr>
        <p:spPr>
          <a:xfrm>
            <a:off x="1062661" y="2196411"/>
            <a:ext cx="10054831" cy="456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ptos" panose="020B0004020202020204" pitchFamily="34" charset="0"/>
                <a:ea typeface="Lato"/>
                <a:cs typeface="Lato"/>
              </a:rPr>
              <a:t>Research Communications promotes research programs, events, and news.</a:t>
            </a:r>
            <a:endParaRPr lang="en-US" sz="2400" dirty="0">
              <a:latin typeface="Aptos" panose="020B00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42C20C-0D5B-B9DD-7545-8140176FF23E}"/>
              </a:ext>
            </a:extLst>
          </p:cNvPr>
          <p:cNvGrpSpPr/>
          <p:nvPr/>
        </p:nvGrpSpPr>
        <p:grpSpPr>
          <a:xfrm>
            <a:off x="754990" y="3228133"/>
            <a:ext cx="10682019" cy="1560731"/>
            <a:chOff x="747195" y="2440675"/>
            <a:chExt cx="10682019" cy="1560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3EFF7A1-A32E-C574-2D02-CE533A219A74}"/>
                </a:ext>
              </a:extLst>
            </p:cNvPr>
            <p:cNvGrpSpPr/>
            <p:nvPr/>
          </p:nvGrpSpPr>
          <p:grpSpPr>
            <a:xfrm>
              <a:off x="747195" y="2514600"/>
              <a:ext cx="1553434" cy="1486806"/>
              <a:chOff x="747195" y="2514600"/>
              <a:chExt cx="1553434" cy="1486806"/>
            </a:xfrm>
          </p:grpSpPr>
          <p:pic>
            <p:nvPicPr>
              <p:cNvPr id="32" name="Graphic 31" descr="Send with solid fill">
                <a:extLst>
                  <a:ext uri="{FF2B5EF4-FFF2-40B4-BE49-F238E27FC236}">
                    <a16:creationId xmlns:a16="http://schemas.microsoft.com/office/drawing/2014/main" id="{85324DF0-ADA8-5F9C-4836-BC168453F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66712" y="25146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DDB477-CD39-1583-7E31-A78C17B6C8E5}"/>
                  </a:ext>
                </a:extLst>
              </p:cNvPr>
              <p:cNvSpPr txBox="1"/>
              <p:nvPr/>
            </p:nvSpPr>
            <p:spPr>
              <a:xfrm>
                <a:off x="747195" y="3355075"/>
                <a:ext cx="15534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ptos" panose="020B0004020202020204" pitchFamily="34" charset="0"/>
                  </a:rPr>
                  <a:t>Email</a:t>
                </a:r>
              </a:p>
              <a:p>
                <a:pPr algn="ctr"/>
                <a:r>
                  <a:rPr lang="en-US" b="1" dirty="0">
                    <a:latin typeface="Aptos" panose="020B0004020202020204" pitchFamily="34" charset="0"/>
                  </a:rPr>
                  <a:t>blasts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D4E449-1E1B-CB13-0441-4A7BF1B4C934}"/>
                </a:ext>
              </a:extLst>
            </p:cNvPr>
            <p:cNvGrpSpPr/>
            <p:nvPr/>
          </p:nvGrpSpPr>
          <p:grpSpPr>
            <a:xfrm>
              <a:off x="2572912" y="2514600"/>
              <a:ext cx="1553434" cy="1486806"/>
              <a:chOff x="2636063" y="2514600"/>
              <a:chExt cx="1553434" cy="1486806"/>
            </a:xfrm>
          </p:grpSpPr>
          <p:pic>
            <p:nvPicPr>
              <p:cNvPr id="30" name="Graphic 29" descr="Newspaper with solid fill">
                <a:extLst>
                  <a:ext uri="{FF2B5EF4-FFF2-40B4-BE49-F238E27FC236}">
                    <a16:creationId xmlns:a16="http://schemas.microsoft.com/office/drawing/2014/main" id="{2EB13D6C-6664-FAE9-15DA-B7574585E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56332" y="25146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B6F01E-62F2-48B9-AB12-35D13110C20A}"/>
                  </a:ext>
                </a:extLst>
              </p:cNvPr>
              <p:cNvSpPr txBox="1"/>
              <p:nvPr/>
            </p:nvSpPr>
            <p:spPr>
              <a:xfrm>
                <a:off x="2636063" y="3355075"/>
                <a:ext cx="15534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ptos" panose="020B0004020202020204" pitchFamily="34" charset="0"/>
                  </a:rPr>
                  <a:t>Press releases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43C08D-AE51-7341-8458-EA6EC754F695}"/>
                </a:ext>
              </a:extLst>
            </p:cNvPr>
            <p:cNvGrpSpPr/>
            <p:nvPr/>
          </p:nvGrpSpPr>
          <p:grpSpPr>
            <a:xfrm>
              <a:off x="4398629" y="2514600"/>
              <a:ext cx="1553434" cy="1486806"/>
              <a:chOff x="4524931" y="2514600"/>
              <a:chExt cx="1553434" cy="1486806"/>
            </a:xfrm>
          </p:grpSpPr>
          <p:pic>
            <p:nvPicPr>
              <p:cNvPr id="28" name="Graphic 27" descr="Megaphone1 with solid fill">
                <a:extLst>
                  <a:ext uri="{FF2B5EF4-FFF2-40B4-BE49-F238E27FC236}">
                    <a16:creationId xmlns:a16="http://schemas.microsoft.com/office/drawing/2014/main" id="{3D81F837-61A2-7116-5160-FC30E5990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845952" y="25146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CE1324-69EF-7F6C-9433-607FED6DBF9F}"/>
                  </a:ext>
                </a:extLst>
              </p:cNvPr>
              <p:cNvSpPr txBox="1"/>
              <p:nvPr/>
            </p:nvSpPr>
            <p:spPr>
              <a:xfrm>
                <a:off x="4524931" y="3355075"/>
                <a:ext cx="15534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ptos" panose="020B0004020202020204" pitchFamily="34" charset="0"/>
                  </a:rPr>
                  <a:t>Media advisories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2EB041-27D3-2E0C-3549-05B7AD9F6683}"/>
                </a:ext>
              </a:extLst>
            </p:cNvPr>
            <p:cNvGrpSpPr/>
            <p:nvPr/>
          </p:nvGrpSpPr>
          <p:grpSpPr>
            <a:xfrm>
              <a:off x="6224346" y="2514600"/>
              <a:ext cx="1553434" cy="1486806"/>
              <a:chOff x="6413799" y="2514600"/>
              <a:chExt cx="1553434" cy="1486806"/>
            </a:xfrm>
          </p:grpSpPr>
          <p:pic>
            <p:nvPicPr>
              <p:cNvPr id="26" name="Graphic 25" descr="Internet with solid fill">
                <a:extLst>
                  <a:ext uri="{FF2B5EF4-FFF2-40B4-BE49-F238E27FC236}">
                    <a16:creationId xmlns:a16="http://schemas.microsoft.com/office/drawing/2014/main" id="{443C25CF-7F03-C7EA-A7C4-25AE4D2BF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735572" y="25146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DFE65B4-07D8-E597-1CBC-B9681A8C1AA8}"/>
                  </a:ext>
                </a:extLst>
              </p:cNvPr>
              <p:cNvSpPr txBox="1"/>
              <p:nvPr/>
            </p:nvSpPr>
            <p:spPr>
              <a:xfrm>
                <a:off x="6413799" y="3355075"/>
                <a:ext cx="15534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ptos" panose="020B0004020202020204" pitchFamily="34" charset="0"/>
                  </a:rPr>
                  <a:t>Web presence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F4E168-8BF0-6611-531A-EC5F02EAC3A6}"/>
                </a:ext>
              </a:extLst>
            </p:cNvPr>
            <p:cNvGrpSpPr/>
            <p:nvPr/>
          </p:nvGrpSpPr>
          <p:grpSpPr>
            <a:xfrm>
              <a:off x="8050063" y="2440675"/>
              <a:ext cx="1553434" cy="1560731"/>
              <a:chOff x="8302667" y="2440675"/>
              <a:chExt cx="1553434" cy="1560731"/>
            </a:xfrm>
          </p:grpSpPr>
          <p:pic>
            <p:nvPicPr>
              <p:cNvPr id="22" name="Graphic 21" descr="Open envelope with solid fill">
                <a:extLst>
                  <a:ext uri="{FF2B5EF4-FFF2-40B4-BE49-F238E27FC236}">
                    <a16:creationId xmlns:a16="http://schemas.microsoft.com/office/drawing/2014/main" id="{FA28B2FC-96ED-1CC5-BA5D-75667A31B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622937" y="24406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D0CE84-6E8A-5A97-F8E7-85882EB2ABC5}"/>
                  </a:ext>
                </a:extLst>
              </p:cNvPr>
              <p:cNvSpPr txBox="1"/>
              <p:nvPr/>
            </p:nvSpPr>
            <p:spPr>
              <a:xfrm>
                <a:off x="8302667" y="3355075"/>
                <a:ext cx="15534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ptos" panose="020B0004020202020204" pitchFamily="34" charset="0"/>
                  </a:rPr>
                  <a:t>Research newsletters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3DFF29-6FDB-0DBE-A7A8-3DCD148A99C2}"/>
                </a:ext>
              </a:extLst>
            </p:cNvPr>
            <p:cNvGrpSpPr/>
            <p:nvPr/>
          </p:nvGrpSpPr>
          <p:grpSpPr>
            <a:xfrm>
              <a:off x="9875780" y="2440675"/>
              <a:ext cx="1553434" cy="1560731"/>
              <a:chOff x="9875780" y="2440675"/>
              <a:chExt cx="1553434" cy="1560731"/>
            </a:xfrm>
          </p:grpSpPr>
          <p:pic>
            <p:nvPicPr>
              <p:cNvPr id="18" name="Graphic 17" descr="Online Network with solid fill">
                <a:extLst>
                  <a:ext uri="{FF2B5EF4-FFF2-40B4-BE49-F238E27FC236}">
                    <a16:creationId xmlns:a16="http://schemas.microsoft.com/office/drawing/2014/main" id="{FA27B076-3960-3229-AAEA-5E0956CFE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195297" y="24406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35759B-71A6-E1A3-DA25-803FE9E4B10F}"/>
                  </a:ext>
                </a:extLst>
              </p:cNvPr>
              <p:cNvSpPr txBox="1"/>
              <p:nvPr/>
            </p:nvSpPr>
            <p:spPr>
              <a:xfrm>
                <a:off x="9875780" y="3355075"/>
                <a:ext cx="15534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ptos" panose="020B0004020202020204" pitchFamily="34" charset="0"/>
                  </a:rPr>
                  <a:t>Social</a:t>
                </a:r>
              </a:p>
              <a:p>
                <a:pPr algn="ctr"/>
                <a:r>
                  <a:rPr lang="en-US" b="1" dirty="0">
                    <a:latin typeface="Aptos" panose="020B0004020202020204" pitchFamily="34" charset="0"/>
                  </a:rPr>
                  <a:t>media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7D67707-162B-497B-18EF-3697284A745D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1075888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AF05FA-C0BA-AF75-45C8-73B35301B05F}"/>
              </a:ext>
            </a:extLst>
          </p:cNvPr>
          <p:cNvSpPr txBox="1">
            <a:spLocks/>
          </p:cNvSpPr>
          <p:nvPr/>
        </p:nvSpPr>
        <p:spPr>
          <a:xfrm>
            <a:off x="261150" y="221671"/>
            <a:ext cx="10803425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C5449"/>
                </a:solidFill>
                <a:latin typeface="Aptos" panose="020B0004020202020204" pitchFamily="34" charset="0"/>
              </a:rPr>
              <a:t>THANK YOU!</a:t>
            </a:r>
            <a:endParaRPr lang="en-US" sz="3600" b="1" dirty="0">
              <a:solidFill>
                <a:srgbClr val="0C5449"/>
              </a:solidFill>
              <a:latin typeface="Aptos" panose="020B0004020202020204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98BA4-F84F-BEAD-5595-40AE606B3F8F}"/>
              </a:ext>
            </a:extLst>
          </p:cNvPr>
          <p:cNvSpPr txBox="1"/>
          <p:nvPr/>
        </p:nvSpPr>
        <p:spPr>
          <a:xfrm>
            <a:off x="685356" y="1445750"/>
            <a:ext cx="5429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5449"/>
                </a:solidFill>
                <a:latin typeface="Aptos" panose="020B0004020202020204" pitchFamily="34" charset="0"/>
              </a:rPr>
              <a:t>Ezemenari M. Obasi, PhD</a:t>
            </a:r>
          </a:p>
          <a:p>
            <a:r>
              <a:rPr lang="en-US" b="1" dirty="0">
                <a:latin typeface="Aptos" panose="020B0004020202020204" pitchFamily="34" charset="0"/>
              </a:rPr>
              <a:t>VP, Research &amp; Innovation (VPRI)</a:t>
            </a:r>
          </a:p>
          <a:p>
            <a:r>
              <a:rPr lang="en-US" dirty="0">
                <a:latin typeface="Aptos" panose="020B0004020202020204" pitchFamily="34" charset="0"/>
                <a:hlinkClick r:id="rId3"/>
              </a:rPr>
              <a:t>vpr@wayne.edu</a:t>
            </a:r>
            <a:endParaRPr lang="en-US" dirty="0">
              <a:latin typeface="Aptos" panose="020B0004020202020204" pitchFamily="34" charset="0"/>
            </a:endParaRP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0C5449"/>
                </a:solidFill>
                <a:latin typeface="Aptos" panose="020B0004020202020204" pitchFamily="34" charset="0"/>
              </a:rPr>
              <a:t>Philip Cunningham, PhD</a:t>
            </a:r>
          </a:p>
          <a:p>
            <a:r>
              <a:rPr lang="en-US" b="1" dirty="0">
                <a:latin typeface="Aptos" panose="020B0004020202020204" pitchFamily="34" charset="0"/>
              </a:rPr>
              <a:t>AVP, Research Integrity (RIO)</a:t>
            </a:r>
          </a:p>
          <a:p>
            <a:r>
              <a:rPr lang="en-US" dirty="0">
                <a:latin typeface="Aptos" panose="020B0004020202020204" pitchFamily="34" charset="0"/>
                <a:hlinkClick r:id="rId4"/>
              </a:rPr>
              <a:t>philc@wayne.edu</a:t>
            </a:r>
            <a:endParaRPr lang="en-US" dirty="0">
              <a:latin typeface="Aptos" panose="020B0004020202020204" pitchFamily="34" charset="0"/>
            </a:endParaRP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0C5449"/>
                </a:solidFill>
                <a:latin typeface="Aptos" panose="020B0004020202020204" pitchFamily="34" charset="0"/>
              </a:rPr>
              <a:t>Taunya Phillips</a:t>
            </a:r>
          </a:p>
          <a:p>
            <a:r>
              <a:rPr lang="en-US" b="1" dirty="0">
                <a:latin typeface="Aptos" panose="020B0004020202020204" pitchFamily="34" charset="0"/>
              </a:rPr>
              <a:t>AVP, Technology Commercialization (OTC)</a:t>
            </a:r>
          </a:p>
          <a:p>
            <a:r>
              <a:rPr lang="en-US" dirty="0">
                <a:latin typeface="Aptos" panose="020B0004020202020204" pitchFamily="34" charset="0"/>
                <a:hlinkClick r:id="rId5"/>
              </a:rPr>
              <a:t>taunya.phillips@wayne.edu</a:t>
            </a:r>
            <a:r>
              <a:rPr lang="en-US" dirty="0">
                <a:latin typeface="Aptos" panose="020B0004020202020204" pitchFamily="34" charset="0"/>
              </a:rPr>
              <a:t> </a:t>
            </a: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0C5449"/>
                </a:solidFill>
                <a:latin typeface="Aptos" panose="020B0004020202020204" pitchFamily="34" charset="0"/>
              </a:rPr>
              <a:t>Phil Levy, MD, MPH</a:t>
            </a:r>
          </a:p>
          <a:p>
            <a:r>
              <a:rPr lang="en-US" b="1" dirty="0">
                <a:latin typeface="Aptos" panose="020B0004020202020204" pitchFamily="34" charset="0"/>
              </a:rPr>
              <a:t>AVP, Translational Science</a:t>
            </a:r>
          </a:p>
          <a:p>
            <a:r>
              <a:rPr lang="en-US" dirty="0">
                <a:latin typeface="Aptos" panose="020B0004020202020204" pitchFamily="34" charset="0"/>
                <a:hlinkClick r:id="rId6"/>
              </a:rPr>
              <a:t>plevy@med.wayne.edu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8E10D-9AF7-BAAA-D8E0-31AA6E92F105}"/>
              </a:ext>
            </a:extLst>
          </p:cNvPr>
          <p:cNvSpPr txBox="1"/>
          <p:nvPr/>
        </p:nvSpPr>
        <p:spPr>
          <a:xfrm>
            <a:off x="6516839" y="1445749"/>
            <a:ext cx="5414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5449"/>
                </a:solidFill>
                <a:latin typeface="Aptos" panose="020B0004020202020204" pitchFamily="34" charset="0"/>
              </a:rPr>
              <a:t>Julie O’Connor</a:t>
            </a:r>
          </a:p>
          <a:p>
            <a:r>
              <a:rPr lang="en-US" b="1" dirty="0">
                <a:latin typeface="Aptos" panose="020B0004020202020204" pitchFamily="34" charset="0"/>
              </a:rPr>
              <a:t>Director, Research Communications</a:t>
            </a:r>
          </a:p>
          <a:p>
            <a:r>
              <a:rPr lang="en-US" dirty="0">
                <a:latin typeface="Aptos" panose="020B0004020202020204" pitchFamily="34" charset="0"/>
                <a:hlinkClick r:id="rId7"/>
              </a:rPr>
              <a:t>julie.oconnor@wayne.edu</a:t>
            </a:r>
            <a:endParaRPr lang="en-US" dirty="0">
              <a:latin typeface="Aptos" panose="020B0004020202020204" pitchFamily="34" charset="0"/>
            </a:endParaRPr>
          </a:p>
          <a:p>
            <a:endParaRPr lang="en-US" b="1" dirty="0">
              <a:solidFill>
                <a:srgbClr val="0C5449"/>
              </a:solidFill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0C5449"/>
                </a:solidFill>
                <a:latin typeface="Aptos" panose="020B0004020202020204" pitchFamily="34" charset="0"/>
              </a:rPr>
              <a:t>TBH</a:t>
            </a:r>
          </a:p>
          <a:p>
            <a:r>
              <a:rPr lang="en-US" b="1" dirty="0">
                <a:latin typeface="Aptos" panose="020B0004020202020204" pitchFamily="34" charset="0"/>
              </a:rPr>
              <a:t>AVP, Sponsored Program Administration (SPA)</a:t>
            </a:r>
          </a:p>
          <a:p>
            <a:endParaRPr lang="en-US" b="1" dirty="0">
              <a:latin typeface="Aptos" panose="020B0004020202020204" pitchFamily="34" charset="0"/>
            </a:endParaRP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0C5449"/>
                </a:solidFill>
                <a:latin typeface="Aptos" panose="020B0004020202020204" pitchFamily="34" charset="0"/>
              </a:rPr>
              <a:t>Rachel Wallace, PhD</a:t>
            </a:r>
          </a:p>
          <a:p>
            <a:r>
              <a:rPr lang="en-US" b="1" dirty="0">
                <a:latin typeface="Aptos" panose="020B0004020202020204" pitchFamily="34" charset="0"/>
              </a:rPr>
              <a:t>AVP, Research Development (R&amp;D)</a:t>
            </a:r>
          </a:p>
          <a:p>
            <a:r>
              <a:rPr lang="en-US" dirty="0">
                <a:latin typeface="Aptos" panose="020B0004020202020204" pitchFamily="34" charset="0"/>
                <a:hlinkClick r:id="rId8"/>
              </a:rPr>
              <a:t>rlwallace@wayne.edu</a:t>
            </a:r>
            <a:endParaRPr lang="en-US" dirty="0">
              <a:latin typeface="Aptos" panose="020B0004020202020204" pitchFamily="34" charset="0"/>
            </a:endParaRP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0C5449"/>
                </a:solidFill>
                <a:latin typeface="Aptos" panose="020B0004020202020204" pitchFamily="34" charset="0"/>
              </a:rPr>
              <a:t>Daisy Wright</a:t>
            </a:r>
          </a:p>
          <a:p>
            <a:r>
              <a:rPr lang="en-US" b="1" dirty="0">
                <a:latin typeface="Aptos" panose="020B0004020202020204" pitchFamily="34" charset="0"/>
              </a:rPr>
              <a:t>Sr. Director, Business Affairs Officer (BAO)</a:t>
            </a:r>
          </a:p>
          <a:p>
            <a:r>
              <a:rPr lang="en-US" dirty="0">
                <a:latin typeface="Aptos" panose="020B0004020202020204" pitchFamily="34" charset="0"/>
                <a:hlinkClick r:id="rId9"/>
              </a:rPr>
              <a:t>daisy.wright@wayne.edu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6D1C5-7036-1DD9-E92A-E3DDB78B8D7F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159214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C6FF-49C9-486B-AF5D-A754D9C3DF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2667" y="222250"/>
            <a:ext cx="11048958" cy="12827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C5449"/>
                </a:solidFill>
                <a:latin typeface="Aptos" panose="020B0004020202020204" pitchFamily="34" charset="0"/>
              </a:rPr>
              <a:t>Our commitment</a:t>
            </a:r>
            <a:endParaRPr lang="en-US" sz="36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pic>
        <p:nvPicPr>
          <p:cNvPr id="7" name="Graphic 6" descr="Clipboard Partially Checked with solid fill">
            <a:extLst>
              <a:ext uri="{FF2B5EF4-FFF2-40B4-BE49-F238E27FC236}">
                <a16:creationId xmlns:a16="http://schemas.microsoft.com/office/drawing/2014/main" id="{4336A056-2813-91EA-B786-FA37A577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2146" y="4196492"/>
            <a:ext cx="1097280" cy="1097280"/>
          </a:xfrm>
          <a:prstGeom prst="rect">
            <a:avLst/>
          </a:prstGeom>
        </p:spPr>
      </p:pic>
      <p:pic>
        <p:nvPicPr>
          <p:cNvPr id="9" name="Graphic 8" descr="Tools with solid fill">
            <a:extLst>
              <a:ext uri="{FF2B5EF4-FFF2-40B4-BE49-F238E27FC236}">
                <a16:creationId xmlns:a16="http://schemas.microsoft.com/office/drawing/2014/main" id="{2178C2AF-4E85-A43E-6296-F94EB6C85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2146" y="3007389"/>
            <a:ext cx="1097280" cy="1097280"/>
          </a:xfrm>
          <a:prstGeom prst="rect">
            <a:avLst/>
          </a:prstGeom>
        </p:spPr>
      </p:pic>
      <p:pic>
        <p:nvPicPr>
          <p:cNvPr id="13" name="Graphic 12" descr="Compass with solid fill">
            <a:extLst>
              <a:ext uri="{FF2B5EF4-FFF2-40B4-BE49-F238E27FC236}">
                <a16:creationId xmlns:a16="http://schemas.microsoft.com/office/drawing/2014/main" id="{3852B21D-243D-A709-0B5C-350BDDA12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27070" y="4196492"/>
            <a:ext cx="1097280" cy="1097280"/>
          </a:xfrm>
          <a:prstGeom prst="rect">
            <a:avLst/>
          </a:prstGeom>
        </p:spPr>
      </p:pic>
      <p:pic>
        <p:nvPicPr>
          <p:cNvPr id="17" name="Graphic 16" descr="Open hand with solid fill">
            <a:extLst>
              <a:ext uri="{FF2B5EF4-FFF2-40B4-BE49-F238E27FC236}">
                <a16:creationId xmlns:a16="http://schemas.microsoft.com/office/drawing/2014/main" id="{B91E9791-B93D-C1B7-FE7A-5DABAEB6C9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27070" y="3007390"/>
            <a:ext cx="1097280" cy="1097280"/>
          </a:xfrm>
          <a:prstGeom prst="rect">
            <a:avLst/>
          </a:prstGeom>
        </p:spPr>
      </p:pic>
      <p:pic>
        <p:nvPicPr>
          <p:cNvPr id="21" name="Graphic 20" descr="Map with pin with solid fill">
            <a:extLst>
              <a:ext uri="{FF2B5EF4-FFF2-40B4-BE49-F238E27FC236}">
                <a16:creationId xmlns:a16="http://schemas.microsoft.com/office/drawing/2014/main" id="{C3AE9C59-749F-DA48-031C-0CE9B558CD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27070" y="1818288"/>
            <a:ext cx="1097280" cy="1097280"/>
          </a:xfrm>
          <a:prstGeom prst="rect">
            <a:avLst/>
          </a:prstGeom>
        </p:spPr>
      </p:pic>
      <p:pic>
        <p:nvPicPr>
          <p:cNvPr id="23" name="Graphic 22" descr="Group brainstorm with solid fill">
            <a:extLst>
              <a:ext uri="{FF2B5EF4-FFF2-40B4-BE49-F238E27FC236}">
                <a16:creationId xmlns:a16="http://schemas.microsoft.com/office/drawing/2014/main" id="{B4847CE5-6D97-2A7D-C91D-AD01E384AF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2146" y="1818287"/>
            <a:ext cx="1097280" cy="10972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759D63-D082-E133-375D-8146A0FDD011}"/>
              </a:ext>
            </a:extLst>
          </p:cNvPr>
          <p:cNvSpPr txBox="1"/>
          <p:nvPr/>
        </p:nvSpPr>
        <p:spPr>
          <a:xfrm>
            <a:off x="3556225" y="1951429"/>
            <a:ext cx="3534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Oversight 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&amp; direction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31BC6-EACF-8AA6-B00A-DF2CE8F2BBDB}"/>
              </a:ext>
            </a:extLst>
          </p:cNvPr>
          <p:cNvSpPr txBox="1"/>
          <p:nvPr/>
        </p:nvSpPr>
        <p:spPr>
          <a:xfrm>
            <a:off x="3556225" y="3292747"/>
            <a:ext cx="2855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Support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28D1A-D119-A30E-5424-20A8D1983F5C}"/>
              </a:ext>
            </a:extLst>
          </p:cNvPr>
          <p:cNvSpPr txBox="1"/>
          <p:nvPr/>
        </p:nvSpPr>
        <p:spPr>
          <a:xfrm>
            <a:off x="3556225" y="4514299"/>
            <a:ext cx="2855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Guidance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802431-528D-F793-046D-0912F9CAC87A}"/>
              </a:ext>
            </a:extLst>
          </p:cNvPr>
          <p:cNvSpPr txBox="1"/>
          <p:nvPr/>
        </p:nvSpPr>
        <p:spPr>
          <a:xfrm>
            <a:off x="7671794" y="3320055"/>
            <a:ext cx="2855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Development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1EFBC9-9244-53A9-8738-643E5E6B8DAF}"/>
              </a:ext>
            </a:extLst>
          </p:cNvPr>
          <p:cNvSpPr txBox="1"/>
          <p:nvPr/>
        </p:nvSpPr>
        <p:spPr>
          <a:xfrm>
            <a:off x="7671794" y="1951429"/>
            <a:ext cx="39698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Facilitation 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&amp; stimulation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B7C27-4DA6-07EE-8B91-B7C0B205AB99}"/>
              </a:ext>
            </a:extLst>
          </p:cNvPr>
          <p:cNvSpPr txBox="1"/>
          <p:nvPr/>
        </p:nvSpPr>
        <p:spPr>
          <a:xfrm>
            <a:off x="7671794" y="4514299"/>
            <a:ext cx="2855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Compliance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A8C39-0413-8588-CF06-6AC4899B9A46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21887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172C-C002-456C-B55E-A1454FB703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133" y="364594"/>
            <a:ext cx="11397101" cy="12065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ptos" panose="020B0004020202020204" pitchFamily="34" charset="0"/>
                <a:ea typeface="+mj-lt"/>
                <a:cs typeface="+mj-lt"/>
              </a:rPr>
              <a:t>"Our Moment in Time"</a:t>
            </a:r>
            <a:br>
              <a:rPr lang="en-US" sz="3600" b="1" dirty="0">
                <a:latin typeface="Aptos" panose="020B0004020202020204" pitchFamily="34" charset="0"/>
              </a:rPr>
            </a:br>
            <a:r>
              <a:rPr lang="en-US" sz="3600" b="1" dirty="0">
                <a:solidFill>
                  <a:srgbClr val="0C5449"/>
                </a:solidFill>
                <a:latin typeface="Aptos" panose="020B0004020202020204" pitchFamily="34" charset="0"/>
                <a:ea typeface="+mj-lt"/>
                <a:cs typeface="+mj-lt"/>
              </a:rPr>
              <a:t>Strategic Plan for Wayne State University 2022-2027</a:t>
            </a:r>
            <a:endParaRPr lang="en-US" sz="3600" dirty="0">
              <a:solidFill>
                <a:srgbClr val="0C5449"/>
              </a:solidFill>
              <a:latin typeface="Aptos" panose="020B0004020202020204" pitchFamily="34" charset="0"/>
              <a:ea typeface="+mj-lt"/>
              <a:cs typeface="+mj-lt"/>
            </a:endParaRPr>
          </a:p>
        </p:txBody>
      </p:sp>
      <p:pic>
        <p:nvPicPr>
          <p:cNvPr id="7" name="Graphic 6" descr="Ribbon with solid fill">
            <a:extLst>
              <a:ext uri="{FF2B5EF4-FFF2-40B4-BE49-F238E27FC236}">
                <a16:creationId xmlns:a16="http://schemas.microsoft.com/office/drawing/2014/main" id="{BF02723D-C904-5D46-61D2-3729AC4D6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2140524"/>
            <a:ext cx="970438" cy="914400"/>
          </a:xfrm>
          <a:prstGeom prst="rect">
            <a:avLst/>
          </a:prstGeom>
        </p:spPr>
      </p:pic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214C37D3-4162-9EBA-908E-29CA44341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1103" y="2102794"/>
            <a:ext cx="970438" cy="914400"/>
          </a:xfrm>
          <a:prstGeom prst="rect">
            <a:avLst/>
          </a:prstGeom>
        </p:spPr>
      </p:pic>
      <p:pic>
        <p:nvPicPr>
          <p:cNvPr id="11" name="Graphic 10" descr="Cheers with solid fill">
            <a:extLst>
              <a:ext uri="{FF2B5EF4-FFF2-40B4-BE49-F238E27FC236}">
                <a16:creationId xmlns:a16="http://schemas.microsoft.com/office/drawing/2014/main" id="{C127E1CD-F1A0-32B4-0DE6-3145C06E1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58702" y="2140524"/>
            <a:ext cx="970438" cy="914400"/>
          </a:xfrm>
          <a:prstGeom prst="rect">
            <a:avLst/>
          </a:prstGeom>
        </p:spPr>
      </p:pic>
      <p:pic>
        <p:nvPicPr>
          <p:cNvPr id="15" name="Graphic 14" descr="Globe outline">
            <a:extLst>
              <a:ext uri="{FF2B5EF4-FFF2-40B4-BE49-F238E27FC236}">
                <a16:creationId xmlns:a16="http://schemas.microsoft.com/office/drawing/2014/main" id="{BD3927E0-98A6-BF0A-3BBD-15F89FAFB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4000" y="2102794"/>
            <a:ext cx="970438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EACB08-F45A-9841-87CF-006D831B21E0}"/>
              </a:ext>
            </a:extLst>
          </p:cNvPr>
          <p:cNvSpPr txBox="1"/>
          <p:nvPr/>
        </p:nvSpPr>
        <p:spPr>
          <a:xfrm>
            <a:off x="838200" y="3054924"/>
            <a:ext cx="2426094" cy="164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Georgia" panose="02040502050405020303" pitchFamily="18" charset="0"/>
              </a:rPr>
              <a:t>Advance </a:t>
            </a:r>
            <a:r>
              <a:rPr lang="en-US" sz="18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 initiatives</a:t>
            </a:r>
            <a:r>
              <a:rPr lang="en-US" sz="1800" dirty="0">
                <a:latin typeface="Georgia" panose="02040502050405020303" pitchFamily="18" charset="0"/>
              </a:rPr>
              <a:t> to address local, regional and global societal challenges</a:t>
            </a:r>
            <a:endParaRPr lang="en-US" sz="18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9D840-244F-BDCD-9322-17F75167884E}"/>
              </a:ext>
            </a:extLst>
          </p:cNvPr>
          <p:cNvSpPr txBox="1"/>
          <p:nvPr/>
        </p:nvSpPr>
        <p:spPr>
          <a:xfrm>
            <a:off x="3580599" y="3017194"/>
            <a:ext cx="2622015" cy="195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Georgia" panose="02040502050405020303" pitchFamily="18" charset="0"/>
              </a:rPr>
              <a:t>Further develop enabling technologies, infrastructure and workflow systems to </a:t>
            </a:r>
            <a:r>
              <a:rPr lang="en-US" sz="1800" b="1" dirty="0">
                <a:solidFill>
                  <a:srgbClr val="0C5449"/>
                </a:solidFill>
                <a:latin typeface="Georgia" panose="02040502050405020303" pitchFamily="18" charset="0"/>
              </a:rPr>
              <a:t>support</a:t>
            </a:r>
            <a:r>
              <a:rPr lang="en-US" sz="1800" dirty="0">
                <a:latin typeface="Georgia" panose="02040502050405020303" pitchFamily="18" charset="0"/>
              </a:rPr>
              <a:t> scholarly activity</a:t>
            </a:r>
            <a:endParaRPr lang="en-US" sz="18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705AE-D13B-3573-01D1-58BBCDA408B7}"/>
              </a:ext>
            </a:extLst>
          </p:cNvPr>
          <p:cNvSpPr txBox="1"/>
          <p:nvPr/>
        </p:nvSpPr>
        <p:spPr>
          <a:xfrm>
            <a:off x="6546852" y="3054924"/>
            <a:ext cx="2146871" cy="100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C5449"/>
                </a:solidFill>
                <a:latin typeface="Georgia" panose="02040502050405020303" pitchFamily="18" charset="0"/>
                <a:cs typeface="Calibri"/>
              </a:rPr>
              <a:t>Increase</a:t>
            </a:r>
            <a:r>
              <a:rPr lang="en-US" sz="1800" dirty="0">
                <a:latin typeface="Georgia" panose="02040502050405020303" pitchFamily="18" charset="0"/>
                <a:cs typeface="Calibri"/>
              </a:rPr>
              <a:t> research awards and expenditures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37EC8-AF1A-6178-79F7-174F9404657C}"/>
              </a:ext>
            </a:extLst>
          </p:cNvPr>
          <p:cNvSpPr txBox="1"/>
          <p:nvPr/>
        </p:nvSpPr>
        <p:spPr>
          <a:xfrm>
            <a:off x="9067800" y="3054924"/>
            <a:ext cx="2426094" cy="101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C5449"/>
                </a:solidFill>
                <a:latin typeface="Georgia" panose="02040502050405020303" pitchFamily="18" charset="0"/>
              </a:rPr>
              <a:t>Expand</a:t>
            </a:r>
            <a:r>
              <a:rPr lang="en-US" sz="1800" dirty="0">
                <a:latin typeface="Georgia" panose="02040502050405020303" pitchFamily="18" charset="0"/>
              </a:rPr>
              <a:t> recognition of scholarly and creative activity</a:t>
            </a:r>
            <a:endParaRPr lang="en-US" sz="18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B5939-31E8-A673-B8CB-45C1C3532F78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60853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E7563E1-5807-2599-BBDE-326F190DE1DA}"/>
              </a:ext>
            </a:extLst>
          </p:cNvPr>
          <p:cNvSpPr/>
          <p:nvPr/>
        </p:nvSpPr>
        <p:spPr>
          <a:xfrm>
            <a:off x="838198" y="2853367"/>
            <a:ext cx="10803425" cy="920885"/>
          </a:xfrm>
          <a:prstGeom prst="rect">
            <a:avLst/>
          </a:prstGeom>
          <a:solidFill>
            <a:srgbClr val="FFE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7FDC9E-8876-9F44-07E0-F77FB4263787}"/>
              </a:ext>
            </a:extLst>
          </p:cNvPr>
          <p:cNvSpPr/>
          <p:nvPr/>
        </p:nvSpPr>
        <p:spPr>
          <a:xfrm>
            <a:off x="838198" y="5079051"/>
            <a:ext cx="10803425" cy="920885"/>
          </a:xfrm>
          <a:prstGeom prst="rect">
            <a:avLst/>
          </a:prstGeom>
          <a:solidFill>
            <a:srgbClr val="FFE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5D6F13-5C66-528D-42E5-8C9EDE25C779}"/>
              </a:ext>
            </a:extLst>
          </p:cNvPr>
          <p:cNvSpPr/>
          <p:nvPr/>
        </p:nvSpPr>
        <p:spPr>
          <a:xfrm>
            <a:off x="838198" y="1744382"/>
            <a:ext cx="10803425" cy="920885"/>
          </a:xfrm>
          <a:prstGeom prst="rect">
            <a:avLst/>
          </a:prstGeom>
          <a:solidFill>
            <a:srgbClr val="FFE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1906E-A223-10F8-33F6-13B16273A3FD}"/>
              </a:ext>
            </a:extLst>
          </p:cNvPr>
          <p:cNvSpPr txBox="1">
            <a:spLocks/>
          </p:cNvSpPr>
          <p:nvPr/>
        </p:nvSpPr>
        <p:spPr>
          <a:xfrm>
            <a:off x="609601" y="240801"/>
            <a:ext cx="11032024" cy="120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" panose="020B0004020202020204" pitchFamily="34" charset="0"/>
              </a:rPr>
              <a:t>WSU Profile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Urban research, teaching, &amp; service mission</a:t>
            </a:r>
            <a:endParaRPr lang="en-US" sz="3200" dirty="0">
              <a:latin typeface="Aptos" panose="020B0004020202020204" pitchFamily="34" charset="0"/>
            </a:endParaRPr>
          </a:p>
        </p:txBody>
      </p:sp>
      <p:pic>
        <p:nvPicPr>
          <p:cNvPr id="6" name="Graphic 5" descr="Map with pin with solid fill">
            <a:extLst>
              <a:ext uri="{FF2B5EF4-FFF2-40B4-BE49-F238E27FC236}">
                <a16:creationId xmlns:a16="http://schemas.microsoft.com/office/drawing/2014/main" id="{47678C79-8671-685A-5D38-607F30789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490" y="1737060"/>
            <a:ext cx="914400" cy="914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D907799-000F-1BB5-FFEC-387308B80373}"/>
              </a:ext>
            </a:extLst>
          </p:cNvPr>
          <p:cNvGrpSpPr/>
          <p:nvPr/>
        </p:nvGrpSpPr>
        <p:grpSpPr>
          <a:xfrm>
            <a:off x="1023186" y="5142456"/>
            <a:ext cx="785010" cy="697344"/>
            <a:chOff x="4050145" y="4050147"/>
            <a:chExt cx="1310086" cy="116378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93AC16-874F-78F4-6D9E-FE8942D64528}"/>
                </a:ext>
              </a:extLst>
            </p:cNvPr>
            <p:cNvSpPr/>
            <p:nvPr/>
          </p:nvSpPr>
          <p:spPr>
            <a:xfrm>
              <a:off x="4580497" y="4050147"/>
              <a:ext cx="249382" cy="249382"/>
            </a:xfrm>
            <a:prstGeom prst="ellipse">
              <a:avLst/>
            </a:prstGeom>
            <a:solidFill>
              <a:srgbClr val="00594D"/>
            </a:solidFill>
            <a:ln w="38100">
              <a:solidFill>
                <a:srgbClr val="0059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88E3D1-8EA8-E423-4939-8AB73FAF0AE4}"/>
                </a:ext>
              </a:extLst>
            </p:cNvPr>
            <p:cNvSpPr/>
            <p:nvPr/>
          </p:nvSpPr>
          <p:spPr>
            <a:xfrm>
              <a:off x="5110849" y="4964547"/>
              <a:ext cx="249382" cy="249382"/>
            </a:xfrm>
            <a:prstGeom prst="ellipse">
              <a:avLst/>
            </a:prstGeom>
            <a:solidFill>
              <a:srgbClr val="00594D"/>
            </a:solidFill>
            <a:ln w="38100">
              <a:solidFill>
                <a:srgbClr val="0059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B8D7459-5CAF-05B1-7883-94439A999E6E}"/>
                </a:ext>
              </a:extLst>
            </p:cNvPr>
            <p:cNvSpPr/>
            <p:nvPr/>
          </p:nvSpPr>
          <p:spPr>
            <a:xfrm>
              <a:off x="4050145" y="4964547"/>
              <a:ext cx="249382" cy="249382"/>
            </a:xfrm>
            <a:prstGeom prst="ellipse">
              <a:avLst/>
            </a:prstGeom>
            <a:solidFill>
              <a:srgbClr val="00594D"/>
            </a:solidFill>
            <a:ln w="38100">
              <a:solidFill>
                <a:srgbClr val="0059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795BEE3-EF8A-C8C3-9104-B87312856FE0}"/>
                </a:ext>
              </a:extLst>
            </p:cNvPr>
            <p:cNvSpPr/>
            <p:nvPr/>
          </p:nvSpPr>
          <p:spPr>
            <a:xfrm>
              <a:off x="4174836" y="4174838"/>
              <a:ext cx="1060704" cy="914400"/>
            </a:xfrm>
            <a:prstGeom prst="triangle">
              <a:avLst/>
            </a:prstGeom>
            <a:noFill/>
            <a:ln w="38100">
              <a:solidFill>
                <a:srgbClr val="0059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" panose="02040502050405020303" pitchFamily="18" charset="0"/>
              </a:endParaRPr>
            </a:p>
          </p:txBody>
        </p:sp>
      </p:grpSp>
      <p:pic>
        <p:nvPicPr>
          <p:cNvPr id="20" name="Graphic 19" descr="Money with solid fill">
            <a:extLst>
              <a:ext uri="{FF2B5EF4-FFF2-40B4-BE49-F238E27FC236}">
                <a16:creationId xmlns:a16="http://schemas.microsoft.com/office/drawing/2014/main" id="{2F0BB8ED-13EE-FA7B-53FC-7BF5B1F04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490" y="287512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EC879D-30E4-B8EA-1CCA-5D93C257B5D9}"/>
              </a:ext>
            </a:extLst>
          </p:cNvPr>
          <p:cNvSpPr txBox="1"/>
          <p:nvPr/>
        </p:nvSpPr>
        <p:spPr>
          <a:xfrm>
            <a:off x="2104130" y="2021247"/>
            <a:ext cx="9306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latin typeface="Aptos" panose="020B0004020202020204" pitchFamily="34" charset="0"/>
                <a:ea typeface="Lato"/>
                <a:cs typeface="Lato"/>
              </a:rPr>
              <a:t>Embedded in the heart of Detroit </a:t>
            </a:r>
            <a:r>
              <a:rPr lang="en-US" sz="1800" dirty="0">
                <a:latin typeface="Aptos" panose="020B0004020202020204" pitchFamily="34" charset="0"/>
                <a:ea typeface="Lato"/>
                <a:cs typeface="Lato"/>
                <a:sym typeface="Wingdings" panose="05000000000000000000" pitchFamily="2" charset="2"/>
              </a:rPr>
              <a:t> support the </a:t>
            </a:r>
            <a:r>
              <a:rPr lang="en-US" sz="1800" dirty="0">
                <a:latin typeface="Aptos" panose="020B0004020202020204" pitchFamily="34" charset="0"/>
                <a:ea typeface="Lato"/>
                <a:cs typeface="Lato"/>
              </a:rPr>
              <a:t>health and well-being of our region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9064C-E0B0-9D86-4EF6-D8D6CD43BFCA}"/>
              </a:ext>
            </a:extLst>
          </p:cNvPr>
          <p:cNvSpPr txBox="1"/>
          <p:nvPr/>
        </p:nvSpPr>
        <p:spPr>
          <a:xfrm>
            <a:off x="2104130" y="5344699"/>
            <a:ext cx="9007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latin typeface="Aptos" panose="020B0004020202020204" pitchFamily="34" charset="0"/>
                <a:ea typeface="Lato"/>
                <a:cs typeface="Lato"/>
              </a:rPr>
              <a:t>Member of the University Research Corridor comprised of MSU, U-M, &amp; WSU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870618-0C80-3443-2CAB-8277C89C75C4}"/>
              </a:ext>
            </a:extLst>
          </p:cNvPr>
          <p:cNvSpPr txBox="1"/>
          <p:nvPr/>
        </p:nvSpPr>
        <p:spPr>
          <a:xfrm>
            <a:off x="2104130" y="3129143"/>
            <a:ext cx="9385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ptos" panose="020B0004020202020204" pitchFamily="34" charset="0"/>
                <a:ea typeface="Lato"/>
                <a:cs typeface="Lato"/>
              </a:rPr>
              <a:t>RI: Research</a:t>
            </a:r>
            <a:r>
              <a:rPr lang="en-US" sz="1800" dirty="0">
                <a:latin typeface="Aptos" panose="020B0004020202020204" pitchFamily="34" charset="0"/>
                <a:ea typeface="Lato"/>
                <a:cs typeface="Lato"/>
              </a:rPr>
              <a:t> expenditures of $250.9M (NSF FY2023)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9A08E-0F05-E8FE-D3E7-9D5B6384AD6B}"/>
              </a:ext>
            </a:extLst>
          </p:cNvPr>
          <p:cNvSpPr/>
          <p:nvPr/>
        </p:nvSpPr>
        <p:spPr>
          <a:xfrm>
            <a:off x="838198" y="3973843"/>
            <a:ext cx="10803425" cy="920885"/>
          </a:xfrm>
          <a:prstGeom prst="rect">
            <a:avLst/>
          </a:prstGeom>
          <a:solidFill>
            <a:srgbClr val="FFE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pic>
        <p:nvPicPr>
          <p:cNvPr id="10" name="Graphic 9" descr="Group with solid fill">
            <a:extLst>
              <a:ext uri="{FF2B5EF4-FFF2-40B4-BE49-F238E27FC236}">
                <a16:creationId xmlns:a16="http://schemas.microsoft.com/office/drawing/2014/main" id="{8D2FC676-27DF-9C83-8405-4F8BCEBF7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490" y="399559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63DACD-F00E-EF97-7A84-B782FEB4A18F}"/>
              </a:ext>
            </a:extLst>
          </p:cNvPr>
          <p:cNvSpPr txBox="1"/>
          <p:nvPr/>
        </p:nvSpPr>
        <p:spPr>
          <a:xfrm>
            <a:off x="2104130" y="4249619"/>
            <a:ext cx="9385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ptos" panose="020B0004020202020204" pitchFamily="34" charset="0"/>
                <a:ea typeface="Lato"/>
                <a:cs typeface="Lato"/>
              </a:rPr>
              <a:t>Minority Serving Institution (MSI), &amp; Community Engaged Institution (CEI)</a:t>
            </a:r>
            <a:endParaRPr lang="en-US" sz="1800" dirty="0">
              <a:latin typeface="Aptos" panose="020B0004020202020204" pitchFamily="34" charset="0"/>
              <a:ea typeface="Lato"/>
              <a:cs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7CDD2-FD2F-C18F-2945-12DEDC046C50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25202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B22ACF-EE70-9C22-FA22-29542852B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699735"/>
              </p:ext>
            </p:extLst>
          </p:nvPr>
        </p:nvGraphicFramePr>
        <p:xfrm>
          <a:off x="249383" y="1380898"/>
          <a:ext cx="11808656" cy="442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3BC6FF-49C9-486B-AF5D-A754D9C3DF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175985"/>
            <a:ext cx="10442720" cy="12049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DORI </a:t>
            </a:r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Leadership Team</a:t>
            </a:r>
            <a:endParaRPr lang="en-US" sz="32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065F9-DBB6-B022-0060-DDE028104DA5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105827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B22ACF-EE70-9C22-FA22-29542852B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988811"/>
              </p:ext>
            </p:extLst>
          </p:nvPr>
        </p:nvGraphicFramePr>
        <p:xfrm>
          <a:off x="142395" y="1570733"/>
          <a:ext cx="11907210" cy="428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3BC6FF-49C9-486B-AF5D-A754D9C3DF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134" y="302872"/>
            <a:ext cx="10460930" cy="12049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6 DORI </a:t>
            </a:r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Centers &amp; Institutes</a:t>
            </a:r>
            <a:endParaRPr lang="en-US" sz="32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E168B-2E14-DF5F-7E40-CEDE507EFCF4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183382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1DA13-9B16-4EF6-90C5-E99871106E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9367" y="1253331"/>
            <a:ext cx="102743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u="sng" dirty="0">
                <a:solidFill>
                  <a:srgbClr val="0C5449"/>
                </a:solidFill>
                <a:latin typeface="Aptos" panose="020B0004020202020204" pitchFamily="34" charset="0"/>
              </a:rPr>
              <a:t>Access to High Level Instrumentation and Support:</a:t>
            </a:r>
            <a:r>
              <a:rPr lang="en-US" sz="2400" dirty="0">
                <a:solidFill>
                  <a:srgbClr val="0C5449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Cores/Facilities directed by OVPR provide service, equipment and specialized training on research instrumentation available to WSU.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u="sng" dirty="0">
                <a:solidFill>
                  <a:srgbClr val="0C5449"/>
                </a:solidFill>
                <a:latin typeface="Aptos" panose="020B0004020202020204" pitchFamily="34" charset="0"/>
              </a:rPr>
              <a:t>Analytic Tools to Support Research Efforts:</a:t>
            </a:r>
            <a:r>
              <a:rPr lang="en-US" sz="2400" b="1" dirty="0">
                <a:solidFill>
                  <a:srgbClr val="0C5449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Statistical support provided to enhance the analytical aspects of research efforts.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u="sng" dirty="0">
                <a:solidFill>
                  <a:srgbClr val="0C5449"/>
                </a:solidFill>
                <a:latin typeface="Aptos" panose="020B0004020202020204" pitchFamily="34" charset="0"/>
              </a:rPr>
              <a:t>Biobank Support and Opportunities:</a:t>
            </a:r>
            <a:r>
              <a:rPr lang="en-US" sz="2400" dirty="0">
                <a:solidFill>
                  <a:srgbClr val="0C5449"/>
                </a:solidFill>
                <a:latin typeface="Aptos" panose="020B0004020202020204" pitchFamily="34" charset="0"/>
              </a:rPr>
              <a:t>  </a:t>
            </a:r>
            <a:r>
              <a:rPr lang="en-US" sz="2400" dirty="0">
                <a:latin typeface="Aptos" panose="020B0004020202020204" pitchFamily="34" charset="0"/>
              </a:rPr>
              <a:t>Access to biological specimens that enhance research opportunities and align with community / population-based research efforts.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u="sng" dirty="0">
                <a:solidFill>
                  <a:srgbClr val="0C5449"/>
                </a:solidFill>
                <a:latin typeface="Aptos" panose="020B0004020202020204" pitchFamily="34" charset="0"/>
              </a:rPr>
              <a:t>Support a Broad Spectrum of Different Research Samples:</a:t>
            </a:r>
            <a:r>
              <a:rPr lang="en-US" sz="2400" dirty="0">
                <a:solidFill>
                  <a:srgbClr val="0C5449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Study samples ranging from small molecules to large mammals.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2CB75-B0F5-BEAF-BDA7-B660204DACFF}"/>
              </a:ext>
            </a:extLst>
          </p:cNvPr>
          <p:cNvSpPr txBox="1">
            <a:spLocks/>
          </p:cNvSpPr>
          <p:nvPr/>
        </p:nvSpPr>
        <p:spPr>
          <a:xfrm>
            <a:off x="592667" y="221673"/>
            <a:ext cx="11048957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C5449"/>
                </a:solidFill>
                <a:latin typeface="Aptos" panose="020B0004020202020204" pitchFamily="34" charset="0"/>
              </a:rPr>
              <a:t>16 DORI Research Cores</a:t>
            </a:r>
            <a:endParaRPr lang="en-US" sz="3200" dirty="0">
              <a:solidFill>
                <a:srgbClr val="0C5449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6508A-75F0-D9B3-635D-543F4C47F9EA}"/>
              </a:ext>
            </a:extLst>
          </p:cNvPr>
          <p:cNvSpPr txBox="1"/>
          <p:nvPr/>
        </p:nvSpPr>
        <p:spPr>
          <a:xfrm>
            <a:off x="8131629" y="6334780"/>
            <a:ext cx="39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C5449"/>
                </a:solidFill>
                <a:latin typeface="Georgia" panose="02040502050405020303" pitchFamily="18" charset="0"/>
              </a:rPr>
              <a:t>research.wayne.edu</a:t>
            </a:r>
          </a:p>
        </p:txBody>
      </p:sp>
    </p:spTree>
    <p:extLst>
      <p:ext uri="{BB962C8B-B14F-4D97-AF65-F5344CB8AC3E}">
        <p14:creationId xmlns:p14="http://schemas.microsoft.com/office/powerpoint/2010/main" val="41420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U">
      <a:dk1>
        <a:srgbClr val="000000"/>
      </a:dk1>
      <a:lt1>
        <a:srgbClr val="FFFFFF"/>
      </a:lt1>
      <a:dk2>
        <a:srgbClr val="0C5449"/>
      </a:dk2>
      <a:lt2>
        <a:srgbClr val="E7E6E6"/>
      </a:lt2>
      <a:accent1>
        <a:srgbClr val="FFCC33"/>
      </a:accent1>
      <a:accent2>
        <a:srgbClr val="00908A"/>
      </a:accent2>
      <a:accent3>
        <a:srgbClr val="A5A5A5"/>
      </a:accent3>
      <a:accent4>
        <a:srgbClr val="FF8200"/>
      </a:accent4>
      <a:accent5>
        <a:srgbClr val="5B9BD5"/>
      </a:accent5>
      <a:accent6>
        <a:srgbClr val="70AD47"/>
      </a:accent6>
      <a:hlink>
        <a:srgbClr val="0C54B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SU">
      <a:dk1>
        <a:srgbClr val="000000"/>
      </a:dk1>
      <a:lt1>
        <a:srgbClr val="FFFFFF"/>
      </a:lt1>
      <a:dk2>
        <a:srgbClr val="0C5449"/>
      </a:dk2>
      <a:lt2>
        <a:srgbClr val="E7E6E6"/>
      </a:lt2>
      <a:accent1>
        <a:srgbClr val="FFCC33"/>
      </a:accent1>
      <a:accent2>
        <a:srgbClr val="00908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SU">
      <a:dk1>
        <a:srgbClr val="000000"/>
      </a:dk1>
      <a:lt1>
        <a:srgbClr val="FFFFFF"/>
      </a:lt1>
      <a:dk2>
        <a:srgbClr val="0C5449"/>
      </a:dk2>
      <a:lt2>
        <a:srgbClr val="E7E6E6"/>
      </a:lt2>
      <a:accent1>
        <a:srgbClr val="FFCC33"/>
      </a:accent1>
      <a:accent2>
        <a:srgbClr val="00908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B0F8C66ACE8C438189950555F908A7" ma:contentTypeVersion="4" ma:contentTypeDescription="Create a new document." ma:contentTypeScope="" ma:versionID="55587fddfde42ff90ef56c3050b8a104">
  <xsd:schema xmlns:xsd="http://www.w3.org/2001/XMLSchema" xmlns:xs="http://www.w3.org/2001/XMLSchema" xmlns:p="http://schemas.microsoft.com/office/2006/metadata/properties" xmlns:ns2="9c15cd64-95c2-4b67-8eac-c2ca55a23556" targetNamespace="http://schemas.microsoft.com/office/2006/metadata/properties" ma:root="true" ma:fieldsID="b063b55c5c393c3fe67899c112b4151f" ns2:_="">
    <xsd:import namespace="9c15cd64-95c2-4b67-8eac-c2ca55a23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5cd64-95c2-4b67-8eac-c2ca55a235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A1542-3A4F-4A63-B756-8C863A394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5cd64-95c2-4b67-8eac-c2ca55a235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DD409C-6CD3-475D-B427-9A7BD31C12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CE44DF-72A8-4DDE-84B0-79C2DBFCDDA0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e51cdec9-811d-471d-bbe6-dd3d8d54c28b}" enabled="0" method="" siteId="{e51cdec9-811d-471d-bbe6-dd3d8d54c28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13932</TotalTime>
  <Words>1909</Words>
  <Application>Microsoft Office PowerPoint</Application>
  <PresentationFormat>Widescreen</PresentationFormat>
  <Paragraphs>328</Paragraphs>
  <Slides>31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Arial</vt:lpstr>
      <vt:lpstr>Courier New</vt:lpstr>
      <vt:lpstr>Georgia</vt:lpstr>
      <vt:lpstr>Lato</vt:lpstr>
      <vt:lpstr>Office Theme</vt:lpstr>
      <vt:lpstr>1_Office Theme</vt:lpstr>
      <vt:lpstr>2_Office Theme</vt:lpstr>
      <vt:lpstr>PowerPoint Presentation</vt:lpstr>
      <vt:lpstr>DIVISION OF RESEARCH AND INNOVATION (DORI) How can DORI serve you?  Rachel Wallace, PhD Assistant Vice President, Research Development September 13, 2024</vt:lpstr>
      <vt:lpstr>PowerPoint Presentation</vt:lpstr>
      <vt:lpstr>Our commitment</vt:lpstr>
      <vt:lpstr>"Our Moment in Time" Strategic Plan for Wayne State University 2022-2027</vt:lpstr>
      <vt:lpstr>PowerPoint Presentation</vt:lpstr>
      <vt:lpstr>DORI Leadership Team</vt:lpstr>
      <vt:lpstr>6 DORI Centers &amp; Institutes</vt:lpstr>
      <vt:lpstr>PowerPoint Presentation</vt:lpstr>
      <vt:lpstr>PowerPoint Presentation</vt:lpstr>
      <vt:lpstr>Cores and Centers/Institutes</vt:lpstr>
      <vt:lpstr>PowerPoint Presentation</vt:lpstr>
      <vt:lpstr>PowerPoint Presentation</vt:lpstr>
      <vt:lpstr>PowerPoint Presentation</vt:lpstr>
      <vt:lpstr>PowerPoint Presentation</vt:lpstr>
      <vt:lpstr>Research Development Office (RD) Dr. Rachel Wallace – AVP for Research Development rlwallace@wayne.edu</vt:lpstr>
      <vt:lpstr>PowerPoint Presentation</vt:lpstr>
      <vt:lpstr>Research Development Office (R&amp;D) Request Help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Bowles</dc:creator>
  <cp:lastModifiedBy>Elizabeth Barton</cp:lastModifiedBy>
  <cp:revision>12</cp:revision>
  <dcterms:created xsi:type="dcterms:W3CDTF">2024-01-17T19:04:49Z</dcterms:created>
  <dcterms:modified xsi:type="dcterms:W3CDTF">2024-09-22T19:34:31Z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0x01010057B0F8C66ACE8C438189950555F908A7</vt:lpwstr>
  </property>
</Properties>
</file>